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7" r:id="rId3"/>
    <p:sldId id="256" r:id="rId5"/>
    <p:sldId id="258" r:id="rId6"/>
    <p:sldId id="259" r:id="rId7"/>
    <p:sldId id="272" r:id="rId8"/>
    <p:sldId id="308" r:id="rId9"/>
    <p:sldId id="270" r:id="rId10"/>
    <p:sldId id="292" r:id="rId11"/>
    <p:sldId id="274" r:id="rId12"/>
    <p:sldId id="278" r:id="rId13"/>
    <p:sldId id="289" r:id="rId14"/>
    <p:sldId id="280" r:id="rId15"/>
    <p:sldId id="279" r:id="rId16"/>
    <p:sldId id="282" r:id="rId17"/>
    <p:sldId id="291" r:id="rId18"/>
    <p:sldId id="283" r:id="rId19"/>
    <p:sldId id="290" r:id="rId20"/>
    <p:sldId id="286" r:id="rId21"/>
    <p:sldId id="285" r:id="rId22"/>
    <p:sldId id="284" r:id="rId23"/>
    <p:sldId id="293" r:id="rId24"/>
    <p:sldId id="287" r:id="rId25"/>
    <p:sldId id="288" r:id="rId26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howGuides="1">
      <p:cViewPr varScale="1">
        <p:scale>
          <a:sx n="70" d="100"/>
          <a:sy n="70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67" name="日期占位符 2"/>
          <p:cNvSpPr>
            <a:spLocks noGrp="1"/>
          </p:cNvSpPr>
          <p:nvPr>
            <p:ph type="dt" sz="quarter" idx="2"/>
          </p:nvPr>
        </p:nvSpPr>
        <p:spPr>
          <a:xfrm>
            <a:off x="4024313" y="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/>
            <a:fld id="{BB962C8B-B14F-4D97-AF65-F5344CB8AC3E}" type="datetime1">
              <a:rPr lang="zh-CN" altLang="en-US" sz="1200"/>
            </a:fld>
            <a:endParaRPr lang="zh-CN" altLang="en-US" sz="1200"/>
          </a:p>
        </p:txBody>
      </p:sp>
      <p:sp>
        <p:nvSpPr>
          <p:cNvPr id="36868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endParaRPr lang="zh-CN" altLang="en-US" sz="1200"/>
          </a:p>
        </p:txBody>
      </p:sp>
      <p:sp>
        <p:nvSpPr>
          <p:cNvPr id="3686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1200"/>
              <a:t> </a:t>
            </a:r>
            <a:endParaRPr lang="zh-CN" altLang="en-US" sz="1200"/>
          </a:p>
        </p:txBody>
      </p:sp>
      <p:sp>
        <p:nvSpPr>
          <p:cNvPr id="35843" name="日期占位符 2"/>
          <p:cNvSpPr>
            <a:spLocks noGrp="1"/>
          </p:cNvSpPr>
          <p:nvPr>
            <p:ph type="dt" idx="2"/>
          </p:nvPr>
        </p:nvSpPr>
        <p:spPr>
          <a:xfrm>
            <a:off x="4024313" y="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/>
            <a:fld id="{BB962C8B-B14F-4D97-AF65-F5344CB8AC3E}" type="datetime1">
              <a:rPr lang="en-US" altLang="en-US" sz="1200">
                <a:ea typeface="微软雅黑" panose="020B0503020204020204" pitchFamily="34" charset="-122"/>
              </a:rPr>
            </a:fld>
            <a:endParaRPr lang="en-US" altLang="en-US" sz="1200">
              <a:ea typeface="微软雅黑" panose="020B0503020204020204" pitchFamily="34" charset="-122"/>
            </a:endParaRPr>
          </a:p>
        </p:txBody>
      </p:sp>
      <p:sp>
        <p:nvSpPr>
          <p:cNvPr id="35844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45" name="备注占位符 4"/>
          <p:cNvSpPr>
            <a:spLocks noGrp="1"/>
          </p:cNvSpPr>
          <p:nvPr>
            <p:ph type="body" sz="quarter" idx="1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5846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1200"/>
              <a:t> </a:t>
            </a:r>
            <a:endParaRPr lang="zh-CN" altLang="en-US" sz="1200"/>
          </a:p>
        </p:txBody>
      </p:sp>
      <p:sp>
        <p:nvSpPr>
          <p:cNvPr id="3584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3789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37893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710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7109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813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8133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915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017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0181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120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zh-CN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2229" name="页脚占位符 2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325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3253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427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4277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529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5301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632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3891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38917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734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837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939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59397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041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420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60421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3993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39941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096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0965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198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1989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301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3013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403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4037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505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5061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4608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  <p:sp>
        <p:nvSpPr>
          <p:cNvPr id="46085" name="页脚占位符 4"/>
          <p:cNvSpPr>
            <a:spLocks noGrp="1"/>
          </p:cNvSpPr>
          <p:nvPr>
            <p:ph type="ftr" sz="quarter"/>
          </p:nvPr>
        </p:nvSpPr>
        <p:spPr>
          <a:xfrm>
            <a:off x="0" y="9720263"/>
            <a:ext cx="3078163" cy="5143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eaLnBrk="1" hangingPunct="1"/>
            <a:r>
              <a:rPr lang="en-US" altLang="en-US" sz="1200"/>
              <a:t> </a:t>
            </a:r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kumimoji="0" lang="zh-CN" altLang="en-US" sz="60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60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0" lang="zh-CN" altLang="en-US" sz="2400" b="0" i="0" u="none" strike="noStrike" kern="1200" cap="none" spc="200" normalizeH="0" baseline="0" noProof="1">
                <a:uLnTx/>
                <a:uFillTx/>
              </a:rPr>
              <a:t>单击此处编辑母版副标题样式</a:t>
            </a:r>
            <a:endParaRPr kumimoji="0" lang="zh-CN" altLang="en-US" sz="24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050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0242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245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6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kumimoji="0" lang="zh-CN" altLang="en-US" sz="60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60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kumimoji="0" lang="zh-CN" altLang="en-US" sz="2400" b="0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1126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kumimoji="0" lang="zh-CN" altLang="en-US" sz="36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074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kumimoji="0" lang="zh-CN" altLang="en-US" sz="44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4098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kumimoji="0" lang="zh-CN" altLang="en-US" sz="36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5122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25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kumimoji="0" lang="zh-CN" altLang="en-US" sz="36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000" b="1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0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20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kumimoji="0" lang="zh-CN" altLang="en-US" sz="18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8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614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14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kumimoji="0" lang="zh-CN" altLang="en-US" sz="36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170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173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4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wrap="square" lIns="90000" tIns="46800" rIns="90000" bIns="46800" numCol="1" rtlCol="0" anchor="t" anchorCtr="0" compatLnSpc="1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rgbClr val="595959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kumimoji="0" lang="zh-CN" altLang="en-US" sz="36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8194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197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kumimoji="0" lang="zh-CN" altLang="en-US" sz="28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8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kumimoji="0" lang="zh-CN" altLang="en-US" sz="1800" b="0" i="0" u="none" strike="noStrike" kern="1200" cap="none" spc="30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300" normalizeH="0" baseline="0" noProof="1">
              <a:uLnTx/>
              <a:uFillTx/>
            </a:endParaRPr>
          </a:p>
          <a:p>
            <a:pPr lvl="1"/>
            <a:r>
              <a:rPr kumimoji="0" lang="zh-CN" altLang="en-US" sz="1600" b="0" i="0" u="none" strike="noStrike" kern="1200" cap="none" spc="30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300" normalizeH="0" baseline="0" noProof="1">
              <a:uLnTx/>
              <a:uFillTx/>
            </a:endParaRPr>
          </a:p>
          <a:p>
            <a:pPr lvl="2"/>
            <a:r>
              <a:rPr kumimoji="0" lang="zh-CN" altLang="en-US" sz="1600" b="0" i="0" u="none" strike="noStrike" kern="1200" cap="none" spc="30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30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30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30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30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9218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>
              <a:buFont typeface="Arial" panose="020B0604020202020204" pitchFamily="34" charset="0"/>
            </a:pPr>
            <a:fld id="{9A0DB2DC-4C9A-4742-B13C-FB6460FD3503}" type="slidenum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221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2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>
              <a:defRPr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600" b="1" i="0" u="none" kern="1200" spc="300" baseline="0">
          <a:solidFill>
            <a:srgbClr val="262626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●"/>
        <a:defRPr kumimoji="0" sz="1800" b="0" i="0" u="none" kern="1200" spc="150" baseline="0">
          <a:solidFill>
            <a:srgbClr val="595959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tabLst>
          <a:tab pos="1609725" algn="l"/>
        </a:tabLst>
        <a:defRPr kumimoji="0" sz="1600" b="0" i="0" u="none" kern="1200" spc="150" baseline="0">
          <a:solidFill>
            <a:srgbClr val="595959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tabLst>
          <a:tab pos="1609725" algn=""/>
        </a:tabLst>
        <a:defRPr kumimoji="0" sz="1600" b="0" i="0" u="none" kern="1200" spc="150" baseline="0">
          <a:solidFill>
            <a:srgbClr val="595959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Wingdings" panose="05000000000000000000" pitchFamily="2" charset="2"/>
        <a:buChar char=""/>
        <a:tabLst>
          <a:tab pos="1609725" algn="l"/>
        </a:tabLst>
        <a:defRPr kumimoji="0" sz="1400" b="0" i="0" u="none" kern="1200" spc="150" baseline="0">
          <a:solidFill>
            <a:srgbClr val="595959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Arial" panose="020B0604020202020204" pitchFamily="34" charset="0"/>
        <a:buChar char="•"/>
        <a:tabLst>
          <a:tab pos="1609725" algn=""/>
        </a:tabLst>
        <a:defRPr kumimoji="0" sz="1400" b="0" i="0" u="none" kern="1200" spc="150" baseline="0">
          <a:solidFill>
            <a:srgbClr val="595959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4.wav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33.png"/><Relationship Id="rId4" Type="http://schemas.openxmlformats.org/officeDocument/2006/relationships/image" Target="../media/image22.png"/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1.wav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2.wav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0793d71169f982b4a9fa81609e3f104a"/>
          <p:cNvPicPr>
            <a:picLocks noChangeAspect="1"/>
          </p:cNvPicPr>
          <p:nvPr/>
        </p:nvPicPr>
        <p:blipFill>
          <a:blip r:embed="rId1"/>
          <a:srcRect l="10571" r="5688"/>
          <a:stretch>
            <a:fillRect/>
          </a:stretch>
        </p:blipFill>
        <p:spPr>
          <a:xfrm>
            <a:off x="0" y="-7937"/>
            <a:ext cx="12285663" cy="687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3"/>
          <p:cNvSpPr/>
          <p:nvPr/>
        </p:nvSpPr>
        <p:spPr>
          <a:xfrm>
            <a:off x="3430588" y="1352550"/>
            <a:ext cx="5424487" cy="1322388"/>
          </a:xfrm>
          <a:prstGeom prst="rect">
            <a:avLst/>
          </a:prstGeom>
          <a:solidFill>
            <a:schemeClr val="bg1">
              <a:alpha val="75999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en-US" altLang="en-US" sz="8000" b="1">
                <a:solidFill>
                  <a:srgbClr val="542F1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认识钟表</a:t>
            </a:r>
            <a:endParaRPr lang="en-US" altLang="zh-CN" sz="8000" b="1">
              <a:solidFill>
                <a:srgbClr val="542F1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文本框 5"/>
          <p:cNvSpPr/>
          <p:nvPr/>
        </p:nvSpPr>
        <p:spPr>
          <a:xfrm>
            <a:off x="3868738" y="2868613"/>
            <a:ext cx="4732337" cy="43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2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人教版    一年级数学（上册）</a:t>
            </a:r>
            <a:endParaRPr lang="en-US" altLang="zh-CN" sz="2200" b="1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78" descr="2608928_121106206107_2"/>
          <p:cNvPicPr>
            <a:picLocks noChangeAspect="1"/>
          </p:cNvPicPr>
          <p:nvPr/>
        </p:nvPicPr>
        <p:blipFill>
          <a:blip r:embed="rId1"/>
          <a:srcRect t="5032" b="5305"/>
          <a:stretch>
            <a:fillRect/>
          </a:stretch>
        </p:blipFill>
        <p:spPr>
          <a:xfrm>
            <a:off x="-9525" y="-6350"/>
            <a:ext cx="12203113" cy="686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038" y="4329113"/>
            <a:ext cx="2760662" cy="159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350" y="4329113"/>
            <a:ext cx="2760663" cy="1592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9" name="组合 1"/>
          <p:cNvGrpSpPr/>
          <p:nvPr/>
        </p:nvGrpSpPr>
        <p:grpSpPr>
          <a:xfrm>
            <a:off x="8491538" y="985838"/>
            <a:ext cx="2889250" cy="2900362"/>
            <a:chOff x="4795" y="324"/>
            <a:chExt cx="9606" cy="9643"/>
          </a:xfrm>
        </p:grpSpPr>
        <p:grpSp>
          <p:nvGrpSpPr>
            <p:cNvPr id="21510" name="组合 4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1511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22595" name="椭圆 6"/>
                <p:cNvSpPr/>
                <p:nvPr/>
              </p:nvSpPr>
              <p:spPr>
                <a:xfrm>
                  <a:off x="3176814" y="2273198"/>
                  <a:ext cx="4093048" cy="517751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1513" name="椭圆 7"/>
                <p:cNvSpPr/>
                <p:nvPr/>
              </p:nvSpPr>
              <p:spPr>
                <a:xfrm>
                  <a:off x="3273517" y="2395523"/>
                  <a:ext cx="3899640" cy="4932861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1514" name="圆角矩形 35"/>
              <p:cNvSpPr/>
              <p:nvPr/>
            </p:nvSpPr>
            <p:spPr>
              <a:xfrm>
                <a:off x="3160292" y="3385390"/>
                <a:ext cx="594416" cy="77262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15" name="圆角矩形 36"/>
              <p:cNvSpPr/>
              <p:nvPr/>
            </p:nvSpPr>
            <p:spPr>
              <a:xfrm rot="16200000">
                <a:off x="2788935" y="3063881"/>
                <a:ext cx="768881" cy="28661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1516" name="组合 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45563" y="3301249"/>
                <a:ext cx="454597" cy="52637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517" name="文本框 2"/>
            <p:cNvSpPr/>
            <p:nvPr/>
          </p:nvSpPr>
          <p:spPr>
            <a:xfrm>
              <a:off x="8423" y="373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18" name="文本框 3"/>
            <p:cNvSpPr/>
            <p:nvPr/>
          </p:nvSpPr>
          <p:spPr>
            <a:xfrm>
              <a:off x="9024" y="8027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19" name="文本框 5"/>
            <p:cNvSpPr/>
            <p:nvPr/>
          </p:nvSpPr>
          <p:spPr>
            <a:xfrm>
              <a:off x="12698" y="4183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0" name="文本框 11"/>
            <p:cNvSpPr/>
            <p:nvPr/>
          </p:nvSpPr>
          <p:spPr>
            <a:xfrm>
              <a:off x="5024" y="4184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1" name="文本框 12"/>
            <p:cNvSpPr/>
            <p:nvPr/>
          </p:nvSpPr>
          <p:spPr>
            <a:xfrm>
              <a:off x="5529" y="5908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2" name="文本框 13"/>
            <p:cNvSpPr/>
            <p:nvPr/>
          </p:nvSpPr>
          <p:spPr>
            <a:xfrm>
              <a:off x="6866" y="7449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3" name="文本框 14"/>
            <p:cNvSpPr/>
            <p:nvPr/>
          </p:nvSpPr>
          <p:spPr>
            <a:xfrm>
              <a:off x="10967" y="7449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4" name="文本框 15"/>
            <p:cNvSpPr/>
            <p:nvPr/>
          </p:nvSpPr>
          <p:spPr>
            <a:xfrm>
              <a:off x="12304" y="5908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5" name="文本框 16"/>
            <p:cNvSpPr/>
            <p:nvPr/>
          </p:nvSpPr>
          <p:spPr>
            <a:xfrm>
              <a:off x="6554" y="1144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6" name="文本框 17"/>
            <p:cNvSpPr/>
            <p:nvPr/>
          </p:nvSpPr>
          <p:spPr>
            <a:xfrm>
              <a:off x="5364" y="2486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7" name="文本框 18"/>
            <p:cNvSpPr/>
            <p:nvPr/>
          </p:nvSpPr>
          <p:spPr>
            <a:xfrm>
              <a:off x="12321" y="2486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28" name="文本框 19"/>
            <p:cNvSpPr/>
            <p:nvPr/>
          </p:nvSpPr>
          <p:spPr>
            <a:xfrm>
              <a:off x="11257" y="1144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21529" name="组合 43"/>
          <p:cNvGrpSpPr/>
          <p:nvPr/>
        </p:nvGrpSpPr>
        <p:grpSpPr>
          <a:xfrm>
            <a:off x="4786313" y="992188"/>
            <a:ext cx="2852737" cy="2887662"/>
            <a:chOff x="4795" y="324"/>
            <a:chExt cx="9606" cy="9672"/>
          </a:xfrm>
        </p:grpSpPr>
        <p:grpSp>
          <p:nvGrpSpPr>
            <p:cNvPr id="21530" name="组合 20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1531" name="组合 21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22576" name="椭圆 22"/>
                <p:cNvSpPr/>
                <p:nvPr/>
              </p:nvSpPr>
              <p:spPr>
                <a:xfrm>
                  <a:off x="3176814" y="2273198"/>
                  <a:ext cx="4093048" cy="5178664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32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1533" name="椭圆 23"/>
                <p:cNvSpPr/>
                <p:nvPr/>
              </p:nvSpPr>
              <p:spPr>
                <a:xfrm>
                  <a:off x="3274755" y="2396430"/>
                  <a:ext cx="3897166" cy="4932200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3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1534" name="圆角矩形 24"/>
              <p:cNvSpPr/>
              <p:nvPr/>
            </p:nvSpPr>
            <p:spPr>
              <a:xfrm rot="16200000">
                <a:off x="2865396" y="3774291"/>
                <a:ext cx="595063" cy="76989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35" name="圆角矩形 25"/>
              <p:cNvSpPr/>
              <p:nvPr/>
            </p:nvSpPr>
            <p:spPr>
              <a:xfrm rot="16200000">
                <a:off x="2774990" y="3063861"/>
                <a:ext cx="769565" cy="2776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1536" name="组合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45559" y="3303693"/>
                <a:ext cx="455569" cy="52546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537" name="文本框 29"/>
            <p:cNvSpPr/>
            <p:nvPr/>
          </p:nvSpPr>
          <p:spPr>
            <a:xfrm>
              <a:off x="8423" y="373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38" name="文本框 30"/>
            <p:cNvSpPr/>
            <p:nvPr/>
          </p:nvSpPr>
          <p:spPr>
            <a:xfrm>
              <a:off x="8932" y="8042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39" name="文本框 31"/>
            <p:cNvSpPr/>
            <p:nvPr/>
          </p:nvSpPr>
          <p:spPr>
            <a:xfrm>
              <a:off x="12698" y="4183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0" name="文本框 32"/>
            <p:cNvSpPr/>
            <p:nvPr/>
          </p:nvSpPr>
          <p:spPr>
            <a:xfrm>
              <a:off x="5024" y="4184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1" name="文本框 33"/>
            <p:cNvSpPr/>
            <p:nvPr/>
          </p:nvSpPr>
          <p:spPr>
            <a:xfrm>
              <a:off x="5529" y="5908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2" name="文本框 34"/>
            <p:cNvSpPr/>
            <p:nvPr/>
          </p:nvSpPr>
          <p:spPr>
            <a:xfrm>
              <a:off x="6866" y="7449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3" name="文本框 37"/>
            <p:cNvSpPr/>
            <p:nvPr/>
          </p:nvSpPr>
          <p:spPr>
            <a:xfrm>
              <a:off x="10967" y="7449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4" name="文本框 38"/>
            <p:cNvSpPr/>
            <p:nvPr/>
          </p:nvSpPr>
          <p:spPr>
            <a:xfrm>
              <a:off x="12304" y="5908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5" name="文本框 39"/>
            <p:cNvSpPr/>
            <p:nvPr/>
          </p:nvSpPr>
          <p:spPr>
            <a:xfrm>
              <a:off x="6554" y="1144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6" name="文本框 40"/>
            <p:cNvSpPr/>
            <p:nvPr/>
          </p:nvSpPr>
          <p:spPr>
            <a:xfrm>
              <a:off x="5364" y="2486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7" name="文本框 41"/>
            <p:cNvSpPr/>
            <p:nvPr/>
          </p:nvSpPr>
          <p:spPr>
            <a:xfrm>
              <a:off x="12321" y="2486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48" name="文本框 42"/>
            <p:cNvSpPr/>
            <p:nvPr/>
          </p:nvSpPr>
          <p:spPr>
            <a:xfrm>
              <a:off x="11257" y="1144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pic>
        <p:nvPicPr>
          <p:cNvPr id="21549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625" y="4329113"/>
            <a:ext cx="2760663" cy="1592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50" name="组合 66"/>
          <p:cNvGrpSpPr/>
          <p:nvPr/>
        </p:nvGrpSpPr>
        <p:grpSpPr>
          <a:xfrm>
            <a:off x="954088" y="946150"/>
            <a:ext cx="2979737" cy="2981325"/>
            <a:chOff x="4795" y="324"/>
            <a:chExt cx="9606" cy="9606"/>
          </a:xfrm>
        </p:grpSpPr>
        <p:grpSp>
          <p:nvGrpSpPr>
            <p:cNvPr id="21551" name="组合 44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1552" name="组合 45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22557" name="椭圆 47"/>
                <p:cNvSpPr/>
                <p:nvPr/>
              </p:nvSpPr>
              <p:spPr>
                <a:xfrm>
                  <a:off x="3176814" y="2273198"/>
                  <a:ext cx="4093048" cy="517748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32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1554" name="椭圆 48"/>
                <p:cNvSpPr/>
                <p:nvPr/>
              </p:nvSpPr>
              <p:spPr>
                <a:xfrm>
                  <a:off x="3274942" y="2397260"/>
                  <a:ext cx="3896792" cy="4929360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3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1555" name="圆角矩形 49"/>
              <p:cNvSpPr/>
              <p:nvPr/>
            </p:nvSpPr>
            <p:spPr>
              <a:xfrm rot="20040000">
                <a:off x="2577017" y="3575127"/>
                <a:ext cx="595698" cy="77291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56" name="圆角矩形 50"/>
              <p:cNvSpPr/>
              <p:nvPr/>
            </p:nvSpPr>
            <p:spPr>
              <a:xfrm rot="16200000">
                <a:off x="2789280" y="3063672"/>
                <a:ext cx="769285" cy="28999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1557" name="组合 5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55025" y="3304996"/>
                <a:ext cx="445432" cy="5147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558" name="文本框 54"/>
            <p:cNvSpPr/>
            <p:nvPr/>
          </p:nvSpPr>
          <p:spPr>
            <a:xfrm>
              <a:off x="8423" y="373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59" name="文本框 55"/>
            <p:cNvSpPr/>
            <p:nvPr/>
          </p:nvSpPr>
          <p:spPr>
            <a:xfrm>
              <a:off x="9024" y="8027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0" name="文本框 56"/>
            <p:cNvSpPr/>
            <p:nvPr/>
          </p:nvSpPr>
          <p:spPr>
            <a:xfrm>
              <a:off x="12698" y="4183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1" name="文本框 57"/>
            <p:cNvSpPr/>
            <p:nvPr/>
          </p:nvSpPr>
          <p:spPr>
            <a:xfrm>
              <a:off x="5024" y="4184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2" name="文本框 58"/>
            <p:cNvSpPr/>
            <p:nvPr/>
          </p:nvSpPr>
          <p:spPr>
            <a:xfrm>
              <a:off x="5529" y="5908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3" name="文本框 59"/>
            <p:cNvSpPr/>
            <p:nvPr/>
          </p:nvSpPr>
          <p:spPr>
            <a:xfrm>
              <a:off x="6866" y="7449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4" name="文本框 60"/>
            <p:cNvSpPr/>
            <p:nvPr/>
          </p:nvSpPr>
          <p:spPr>
            <a:xfrm>
              <a:off x="10967" y="7449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5" name="文本框 61"/>
            <p:cNvSpPr/>
            <p:nvPr/>
          </p:nvSpPr>
          <p:spPr>
            <a:xfrm>
              <a:off x="12304" y="5908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6" name="文本框 62"/>
            <p:cNvSpPr/>
            <p:nvPr/>
          </p:nvSpPr>
          <p:spPr>
            <a:xfrm>
              <a:off x="6554" y="1144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7" name="文本框 63"/>
            <p:cNvSpPr/>
            <p:nvPr/>
          </p:nvSpPr>
          <p:spPr>
            <a:xfrm>
              <a:off x="5364" y="2486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8" name="文本框 64"/>
            <p:cNvSpPr/>
            <p:nvPr/>
          </p:nvSpPr>
          <p:spPr>
            <a:xfrm>
              <a:off x="12321" y="2486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1569" name="文本框 65"/>
            <p:cNvSpPr/>
            <p:nvPr/>
          </p:nvSpPr>
          <p:spPr>
            <a:xfrm>
              <a:off x="11257" y="1144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sp>
        <p:nvSpPr>
          <p:cNvPr id="21570" name="文本框 68"/>
          <p:cNvSpPr/>
          <p:nvPr/>
        </p:nvSpPr>
        <p:spPr>
          <a:xfrm>
            <a:off x="1835150" y="4740275"/>
            <a:ext cx="121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8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71" name="文本框 69"/>
          <p:cNvSpPr/>
          <p:nvPr/>
        </p:nvSpPr>
        <p:spPr>
          <a:xfrm>
            <a:off x="5580063" y="4740275"/>
            <a:ext cx="121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6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72" name="文本框 70"/>
          <p:cNvSpPr/>
          <p:nvPr/>
        </p:nvSpPr>
        <p:spPr>
          <a:xfrm>
            <a:off x="9326563" y="4740275"/>
            <a:ext cx="121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 fill="hold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 fill="hold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 fill="hold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 fill="hold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70" grpId="0" animBg="1"/>
      <p:bldP spid="21571" grpId="0" animBg="1"/>
      <p:bldP spid="215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67"/>
          <p:cNvSpPr/>
          <p:nvPr/>
        </p:nvSpPr>
        <p:spPr>
          <a:xfrm>
            <a:off x="5005388" y="3106738"/>
            <a:ext cx="5892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时针指着几，就是几时。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2531" name="图片 71" descr="042fcc60e0aef19c37aa383a48b671e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2462" y="200025"/>
            <a:ext cx="6694487" cy="699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1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pencil"/>
          <p:cNvGrpSpPr/>
          <p:nvPr/>
        </p:nvGrpSpPr>
        <p:grpSpPr>
          <a:xfrm flipH="1">
            <a:off x="131763" y="49213"/>
            <a:ext cx="5976937" cy="1181100"/>
            <a:chOff x="3824947" y="1082775"/>
            <a:chExt cx="5047051" cy="997526"/>
          </a:xfrm>
        </p:grpSpPr>
        <p:sp>
          <p:nvSpPr>
            <p:cNvPr id="23555" name="Freeform 8"/>
            <p:cNvSpPr/>
            <p:nvPr/>
          </p:nvSpPr>
          <p:spPr>
            <a:xfrm rot="5400000">
              <a:off x="4088286" y="933397"/>
              <a:ext cx="799093" cy="129628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6" name="Freeform 9"/>
            <p:cNvSpPr>
              <a:spLocks noEditPoints="1"/>
            </p:cNvSpPr>
            <p:nvPr/>
          </p:nvSpPr>
          <p:spPr>
            <a:xfrm rot="5400000">
              <a:off x="4076220" y="919993"/>
              <a:ext cx="823227" cy="132577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7" name="Freeform 10"/>
            <p:cNvSpPr/>
            <p:nvPr/>
          </p:nvSpPr>
          <p:spPr>
            <a:xfrm rot="5400000">
              <a:off x="6483840" y="209541"/>
              <a:ext cx="264130" cy="3005442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8" name="Freeform 11"/>
            <p:cNvSpPr/>
            <p:nvPr/>
          </p:nvSpPr>
          <p:spPr>
            <a:xfrm rot="5400000">
              <a:off x="6483169" y="-55259"/>
              <a:ext cx="265471" cy="3005442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59" name="Freeform 12"/>
            <p:cNvSpPr/>
            <p:nvPr/>
          </p:nvSpPr>
          <p:spPr>
            <a:xfrm rot="5400000">
              <a:off x="6547527" y="420709"/>
              <a:ext cx="132736" cy="2988015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0" name="Freeform 13"/>
            <p:cNvSpPr/>
            <p:nvPr/>
          </p:nvSpPr>
          <p:spPr>
            <a:xfrm rot="5400000">
              <a:off x="6547527" y="-244307"/>
              <a:ext cx="132736" cy="2988015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1" name="Freeform 14"/>
            <p:cNvSpPr/>
            <p:nvPr/>
          </p:nvSpPr>
          <p:spPr>
            <a:xfrm rot="5400000">
              <a:off x="8257962" y="1399227"/>
              <a:ext cx="864791" cy="363280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2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3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4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5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6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7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8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3569" name="组合 1"/>
          <p:cNvGrpSpPr/>
          <p:nvPr/>
        </p:nvGrpSpPr>
        <p:grpSpPr>
          <a:xfrm>
            <a:off x="2035175" y="1416050"/>
            <a:ext cx="4740275" cy="4814888"/>
            <a:chOff x="4795" y="324"/>
            <a:chExt cx="9606" cy="9760"/>
          </a:xfrm>
        </p:grpSpPr>
        <p:grpSp>
          <p:nvGrpSpPr>
            <p:cNvPr id="23570" name="组合 4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3571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26678" name="椭圆 6"/>
                <p:cNvSpPr/>
                <p:nvPr/>
              </p:nvSpPr>
              <p:spPr>
                <a:xfrm>
                  <a:off x="3176814" y="2273198"/>
                  <a:ext cx="4093048" cy="5177234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14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3573" name="椭圆 7"/>
                <p:cNvSpPr/>
                <p:nvPr/>
              </p:nvSpPr>
              <p:spPr>
                <a:xfrm>
                  <a:off x="3274137" y="2396342"/>
                  <a:ext cx="3898402" cy="4930946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14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675" name="圆角矩形 35"/>
              <p:cNvSpPr/>
              <p:nvPr/>
            </p:nvSpPr>
            <p:spPr>
              <a:xfrm rot="18600000">
                <a:off x="2676769" y="3682337"/>
                <a:ext cx="595654" cy="77474"/>
              </a:xfrm>
              <a:prstGeom prst="roundRect">
                <a:avLst/>
              </a:prstGeom>
              <a:solidFill>
                <a:srgbClr val="2094C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14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23575" name="圆角矩形 36"/>
              <p:cNvSpPr/>
              <p:nvPr/>
            </p:nvSpPr>
            <p:spPr>
              <a:xfrm rot="16200000">
                <a:off x="2789155" y="3063882"/>
                <a:ext cx="769640" cy="28103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3576" name="组合 8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27989" y="3303599"/>
                <a:ext cx="373331" cy="4172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577" name="文本框 2"/>
            <p:cNvSpPr/>
            <p:nvPr/>
          </p:nvSpPr>
          <p:spPr>
            <a:xfrm>
              <a:off x="8423" y="373"/>
              <a:ext cx="2350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78" name="文本框 3"/>
            <p:cNvSpPr/>
            <p:nvPr/>
          </p:nvSpPr>
          <p:spPr>
            <a:xfrm>
              <a:off x="9024" y="8027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79" name="文本框 5"/>
            <p:cNvSpPr/>
            <p:nvPr/>
          </p:nvSpPr>
          <p:spPr>
            <a:xfrm>
              <a:off x="12698" y="4183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0" name="文本框 11"/>
            <p:cNvSpPr/>
            <p:nvPr/>
          </p:nvSpPr>
          <p:spPr>
            <a:xfrm>
              <a:off x="5024" y="4184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1" name="文本框 12"/>
            <p:cNvSpPr/>
            <p:nvPr/>
          </p:nvSpPr>
          <p:spPr>
            <a:xfrm>
              <a:off x="5529" y="5908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2" name="文本框 13"/>
            <p:cNvSpPr/>
            <p:nvPr/>
          </p:nvSpPr>
          <p:spPr>
            <a:xfrm>
              <a:off x="6866" y="7449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3" name="文本框 14"/>
            <p:cNvSpPr/>
            <p:nvPr/>
          </p:nvSpPr>
          <p:spPr>
            <a:xfrm>
              <a:off x="10967" y="7449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4" name="文本框 15"/>
            <p:cNvSpPr/>
            <p:nvPr/>
          </p:nvSpPr>
          <p:spPr>
            <a:xfrm>
              <a:off x="12304" y="5908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5" name="文本框 16"/>
            <p:cNvSpPr/>
            <p:nvPr/>
          </p:nvSpPr>
          <p:spPr>
            <a:xfrm>
              <a:off x="6554" y="1144"/>
              <a:ext cx="2350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6" name="文本框 17"/>
            <p:cNvSpPr/>
            <p:nvPr/>
          </p:nvSpPr>
          <p:spPr>
            <a:xfrm>
              <a:off x="5364" y="2486"/>
              <a:ext cx="2350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7" name="文本框 18"/>
            <p:cNvSpPr/>
            <p:nvPr/>
          </p:nvSpPr>
          <p:spPr>
            <a:xfrm>
              <a:off x="12321" y="2486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3588" name="文本框 19"/>
            <p:cNvSpPr/>
            <p:nvPr/>
          </p:nvSpPr>
          <p:spPr>
            <a:xfrm>
              <a:off x="11257" y="1144"/>
              <a:ext cx="1337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sp>
        <p:nvSpPr>
          <p:cNvPr id="23589" name="文本框 67"/>
          <p:cNvSpPr/>
          <p:nvPr/>
        </p:nvSpPr>
        <p:spPr>
          <a:xfrm>
            <a:off x="1781175" y="261938"/>
            <a:ext cx="221138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800">
                <a:solidFill>
                  <a:srgbClr val="000000"/>
                </a:solidFill>
                <a:latin typeface="微软雅黑" panose="020B0503020204020204" pitchFamily="34" charset="-122"/>
              </a:rPr>
              <a:t>写时间</a:t>
            </a:r>
            <a:endParaRPr lang="zh-CN" altLang="en-US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590" name="TextBox 14"/>
          <p:cNvSpPr/>
          <p:nvPr/>
        </p:nvSpPr>
        <p:spPr>
          <a:xfrm>
            <a:off x="7023100" y="2655888"/>
            <a:ext cx="16732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8800" b="1">
                <a:solidFill>
                  <a:srgbClr val="000000"/>
                </a:solidFill>
                <a:latin typeface="微软雅黑" panose="020B0503020204020204" pitchFamily="34" charset="-122"/>
              </a:rPr>
              <a:t>7</a:t>
            </a:r>
            <a:endParaRPr lang="en-US" altLang="zh-CN" sz="8800" b="1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591" name="TextBox 14"/>
          <p:cNvSpPr/>
          <p:nvPr/>
        </p:nvSpPr>
        <p:spPr>
          <a:xfrm>
            <a:off x="8366125" y="2611438"/>
            <a:ext cx="16732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8800" b="1">
                <a:solidFill>
                  <a:srgbClr val="000000"/>
                </a:solidFill>
                <a:latin typeface="微软雅黑" panose="020B0503020204020204" pitchFamily="34" charset="-122"/>
              </a:rPr>
              <a:t>时</a:t>
            </a:r>
            <a:endParaRPr lang="zh-CN" altLang="en-US" sz="8800" b="1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3592" name="组合 26"/>
          <p:cNvGrpSpPr/>
          <p:nvPr/>
        </p:nvGrpSpPr>
        <p:grpSpPr>
          <a:xfrm>
            <a:off x="111125" y="2967038"/>
            <a:ext cx="1354138" cy="3756025"/>
            <a:chOff x="5419049" y="2644012"/>
            <a:chExt cx="1353462" cy="3756092"/>
          </a:xfrm>
        </p:grpSpPr>
        <p:grpSp>
          <p:nvGrpSpPr>
            <p:cNvPr id="23593" name="组合 111"/>
            <p:cNvGrpSpPr/>
            <p:nvPr/>
          </p:nvGrpSpPr>
          <p:grpSpPr>
            <a:xfrm>
              <a:off x="5419049" y="2644012"/>
              <a:ext cx="1353462" cy="3756092"/>
              <a:chOff x="5237928" y="2569560"/>
              <a:chExt cx="1848582" cy="5130133"/>
            </a:xfrm>
          </p:grpSpPr>
          <p:sp>
            <p:nvSpPr>
              <p:cNvPr id="23594" name="矩形 27"/>
              <p:cNvSpPr/>
              <p:nvPr/>
            </p:nvSpPr>
            <p:spPr>
              <a:xfrm>
                <a:off x="5988149" y="4491039"/>
                <a:ext cx="348288" cy="161924"/>
              </a:xfrm>
              <a:prstGeom prst="rect">
                <a:avLst/>
              </a:prstGeom>
              <a:solidFill>
                <a:srgbClr val="FFE3BF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95" name="Freeform 39"/>
              <p:cNvSpPr/>
              <p:nvPr/>
            </p:nvSpPr>
            <p:spPr>
              <a:xfrm>
                <a:off x="5315338" y="2784820"/>
                <a:ext cx="1675807" cy="1577227"/>
              </a:xfr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596" name="Freeform 42"/>
              <p:cNvSpPr/>
              <p:nvPr/>
            </p:nvSpPr>
            <p:spPr>
              <a:xfrm>
                <a:off x="6852333" y="3696151"/>
                <a:ext cx="187095" cy="201177"/>
              </a:xfrm>
              <a:solidFill>
                <a:srgbClr val="FFCFAD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597" name="Freeform 44"/>
              <p:cNvSpPr/>
              <p:nvPr/>
            </p:nvSpPr>
            <p:spPr>
              <a:xfrm>
                <a:off x="5246938" y="3782658"/>
                <a:ext cx="187095" cy="201177"/>
              </a:xfrm>
              <a:solidFill>
                <a:srgbClr val="FFCFAD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598" name="Freeform 46"/>
              <p:cNvSpPr/>
              <p:nvPr/>
            </p:nvSpPr>
            <p:spPr>
              <a:xfrm>
                <a:off x="5347526" y="2943749"/>
                <a:ext cx="1629535" cy="1609416"/>
              </a:xfrm>
              <a:solidFill>
                <a:srgbClr val="FFE3B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599" name="Freeform 62"/>
              <p:cNvSpPr/>
              <p:nvPr/>
            </p:nvSpPr>
            <p:spPr>
              <a:xfrm>
                <a:off x="5530598" y="2569560"/>
                <a:ext cx="1114522" cy="722226"/>
              </a:xfr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0" name="任意多边形 101"/>
              <p:cNvSpPr/>
              <p:nvPr/>
            </p:nvSpPr>
            <p:spPr>
              <a:xfrm>
                <a:off x="5669192" y="6066983"/>
                <a:ext cx="983887" cy="1632710"/>
              </a:xfrm>
              <a:solidFill>
                <a:srgbClr val="595959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1" name="任意多边形 123"/>
              <p:cNvSpPr/>
              <p:nvPr/>
            </p:nvSpPr>
            <p:spPr>
              <a:xfrm>
                <a:off x="5370125" y="4581717"/>
                <a:ext cx="1586356" cy="1485266"/>
              </a:xfrm>
              <a:solidFill>
                <a:srgbClr val="7AC4AF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2" name="等腰三角形 16"/>
              <p:cNvSpPr/>
              <p:nvPr/>
            </p:nvSpPr>
            <p:spPr>
              <a:xfrm rot="17460000">
                <a:off x="5763407" y="5396488"/>
                <a:ext cx="113359" cy="134689"/>
              </a:xfrm>
              <a:solidFill>
                <a:srgbClr val="FDCDA1"/>
              </a:solidFill>
              <a:ln w="31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3" name="等腰三角形 16"/>
              <p:cNvSpPr/>
              <p:nvPr/>
            </p:nvSpPr>
            <p:spPr>
              <a:xfrm rot="-17460000" flipH="1">
                <a:off x="6447662" y="5396487"/>
                <a:ext cx="113359" cy="134689"/>
              </a:xfrm>
              <a:solidFill>
                <a:srgbClr val="FDCDA1"/>
              </a:solidFill>
              <a:ln w="31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4" name="等腰三角形 16"/>
              <p:cNvSpPr/>
              <p:nvPr/>
            </p:nvSpPr>
            <p:spPr>
              <a:xfrm rot="18780000">
                <a:off x="5666791" y="5420592"/>
                <a:ext cx="268104" cy="328191"/>
              </a:xfrm>
              <a:solidFill>
                <a:srgbClr val="FEDDBE"/>
              </a:solidFill>
              <a:ln w="31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5" name="任意多边形 116"/>
              <p:cNvSpPr/>
              <p:nvPr/>
            </p:nvSpPr>
            <p:spPr>
              <a:xfrm rot="1080000">
                <a:off x="5237928" y="4919968"/>
                <a:ext cx="585131" cy="676501"/>
              </a:xfrm>
              <a:solidFill>
                <a:srgbClr val="7AC4AF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6" name="等腰三角形 16"/>
              <p:cNvSpPr/>
              <p:nvPr/>
            </p:nvSpPr>
            <p:spPr>
              <a:xfrm rot="-18780000" flipH="1">
                <a:off x="6389533" y="5420590"/>
                <a:ext cx="268104" cy="328191"/>
              </a:xfrm>
              <a:solidFill>
                <a:srgbClr val="FEDDBE"/>
              </a:solidFill>
              <a:ln w="31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07" name="任意多边形 119"/>
              <p:cNvSpPr/>
              <p:nvPr/>
            </p:nvSpPr>
            <p:spPr>
              <a:xfrm rot="-1080000" flipH="1">
                <a:off x="6501379" y="4919968"/>
                <a:ext cx="585131" cy="676501"/>
              </a:xfrm>
              <a:solidFill>
                <a:srgbClr val="7AC4AF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3608" name="组合 28"/>
            <p:cNvGrpSpPr/>
            <p:nvPr/>
          </p:nvGrpSpPr>
          <p:grpSpPr>
            <a:xfrm>
              <a:off x="5639974" y="3267664"/>
              <a:ext cx="849726" cy="674382"/>
              <a:chOff x="5787199" y="3411055"/>
              <a:chExt cx="500063" cy="396875"/>
            </a:xfrm>
          </p:grpSpPr>
          <p:sp>
            <p:nvSpPr>
              <p:cNvPr id="23609" name="Freeform 89"/>
              <p:cNvSpPr/>
              <p:nvPr/>
            </p:nvSpPr>
            <p:spPr>
              <a:xfrm>
                <a:off x="5891974" y="3682518"/>
                <a:ext cx="290513" cy="120650"/>
              </a:xfrm>
              <a:solidFill>
                <a:srgbClr val="DB5E5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10" name="Oval 90"/>
              <p:cNvSpPr/>
              <p:nvPr/>
            </p:nvSpPr>
            <p:spPr>
              <a:xfrm>
                <a:off x="6114224" y="3501543"/>
                <a:ext cx="57150" cy="762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1" name="Oval 91"/>
              <p:cNvSpPr/>
              <p:nvPr/>
            </p:nvSpPr>
            <p:spPr>
              <a:xfrm>
                <a:off x="6122162" y="3517418"/>
                <a:ext cx="22225" cy="301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2" name="Oval 92"/>
              <p:cNvSpPr/>
              <p:nvPr/>
            </p:nvSpPr>
            <p:spPr>
              <a:xfrm>
                <a:off x="5903087" y="3501543"/>
                <a:ext cx="60325" cy="76200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3" name="Oval 93"/>
              <p:cNvSpPr/>
              <p:nvPr/>
            </p:nvSpPr>
            <p:spPr>
              <a:xfrm>
                <a:off x="5911024" y="3517418"/>
                <a:ext cx="22225" cy="301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4" name="Freeform 94"/>
              <p:cNvSpPr>
                <a:spLocks noEditPoints="1"/>
              </p:cNvSpPr>
              <p:nvPr/>
            </p:nvSpPr>
            <p:spPr>
              <a:xfrm>
                <a:off x="5884037" y="3671405"/>
                <a:ext cx="306388" cy="136525"/>
              </a:xfrm>
              <a:solidFill>
                <a:srgbClr val="EAC29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15" name="Freeform 95"/>
              <p:cNvSpPr/>
              <p:nvPr/>
            </p:nvSpPr>
            <p:spPr>
              <a:xfrm>
                <a:off x="5891974" y="3682518"/>
                <a:ext cx="290513" cy="87313"/>
              </a:xfr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16" name="Freeform 96"/>
              <p:cNvSpPr/>
              <p:nvPr/>
            </p:nvSpPr>
            <p:spPr>
              <a:xfrm>
                <a:off x="6012624" y="3501543"/>
                <a:ext cx="46038" cy="142875"/>
              </a:xfrm>
              <a:solidFill>
                <a:srgbClr val="D2AF8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17" name="Oval 97"/>
              <p:cNvSpPr/>
              <p:nvPr/>
            </p:nvSpPr>
            <p:spPr>
              <a:xfrm>
                <a:off x="5787199" y="3603143"/>
                <a:ext cx="82550" cy="82550"/>
              </a:xfrm>
              <a:prstGeom prst="ellipse">
                <a:avLst/>
              </a:prstGeom>
              <a:solidFill>
                <a:srgbClr val="F5B39B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8" name="Oval 98"/>
              <p:cNvSpPr/>
              <p:nvPr/>
            </p:nvSpPr>
            <p:spPr>
              <a:xfrm>
                <a:off x="6204712" y="3603143"/>
                <a:ext cx="82550" cy="82550"/>
              </a:xfrm>
              <a:prstGeom prst="ellipse">
                <a:avLst/>
              </a:prstGeom>
              <a:solidFill>
                <a:srgbClr val="F5B39B"/>
              </a:solidFill>
              <a:ln w="9525">
                <a:noFill/>
              </a:ln>
            </p:spPr>
            <p:txBody>
              <a:bodyPr/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endParaRPr lang="zh-CN" altLang="en-US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619" name="Freeform 99"/>
              <p:cNvSpPr/>
              <p:nvPr/>
            </p:nvSpPr>
            <p:spPr>
              <a:xfrm>
                <a:off x="6103112" y="3411055"/>
                <a:ext cx="82550" cy="46038"/>
              </a:xfrm>
              <a:solidFill>
                <a:srgbClr val="592E2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620" name="Freeform 100"/>
              <p:cNvSpPr/>
              <p:nvPr/>
            </p:nvSpPr>
            <p:spPr>
              <a:xfrm>
                <a:off x="5884037" y="3411055"/>
                <a:ext cx="84138" cy="46038"/>
              </a:xfrm>
              <a:solidFill>
                <a:srgbClr val="592E2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23621" name="图片 29" descr="3156a070d66231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6375" y="3521075"/>
            <a:ext cx="3511550" cy="351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fill="hold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 fill="hold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 fill="hold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9" grpId="3" animBg="1"/>
      <p:bldP spid="23590" grpId="0" animBg="1"/>
      <p:bldP spid="235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28"/>
          <p:cNvGrpSpPr/>
          <p:nvPr/>
        </p:nvGrpSpPr>
        <p:grpSpPr>
          <a:xfrm>
            <a:off x="-38100" y="-1760537"/>
            <a:ext cx="15357475" cy="11520487"/>
            <a:chOff x="-60" y="-2789"/>
            <a:chExt cx="24186" cy="18142"/>
          </a:xfrm>
        </p:grpSpPr>
        <p:grpSp>
          <p:nvGrpSpPr>
            <p:cNvPr id="24579" name="组合 26"/>
            <p:cNvGrpSpPr/>
            <p:nvPr/>
          </p:nvGrpSpPr>
          <p:grpSpPr>
            <a:xfrm>
              <a:off x="-60" y="-2789"/>
              <a:ext cx="24186" cy="18142"/>
              <a:chOff x="-78" y="-2789"/>
              <a:chExt cx="24186" cy="18142"/>
            </a:xfrm>
          </p:grpSpPr>
          <p:pic>
            <p:nvPicPr>
              <p:cNvPr id="24580" name="图片 25" descr="a16452a93e63cc74722ab9afd479152e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19260000" flipH="1">
                <a:off x="-78" y="-2789"/>
                <a:ext cx="24186" cy="181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581" name="图片 21" descr="d81b3cd1f4aa6a1aaf5293ab69991c0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98" y="-713"/>
                <a:ext cx="12226" cy="1222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4582" name="椭圆 27"/>
            <p:cNvSpPr/>
            <p:nvPr/>
          </p:nvSpPr>
          <p:spPr>
            <a:xfrm>
              <a:off x="4615" y="3311"/>
              <a:ext cx="3740" cy="3740"/>
            </a:xfrm>
            <a:prstGeom prst="ellipse">
              <a:avLst/>
            </a:prstGeom>
            <a:solidFill>
              <a:srgbClr val="C09C86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583" name="文本框 1"/>
          <p:cNvSpPr/>
          <p:nvPr/>
        </p:nvSpPr>
        <p:spPr>
          <a:xfrm>
            <a:off x="2997200" y="2689225"/>
            <a:ext cx="8413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000000"/>
                </a:solidFill>
                <a:latin typeface="微软雅黑" panose="020B0503020204020204" pitchFamily="34" charset="-122"/>
              </a:rPr>
              <a:t>7</a:t>
            </a:r>
            <a:endParaRPr lang="en-US" altLang="zh-CN" sz="7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4" name="文本框 20"/>
          <p:cNvSpPr/>
          <p:nvPr/>
        </p:nvSpPr>
        <p:spPr>
          <a:xfrm>
            <a:off x="3667125" y="2689225"/>
            <a:ext cx="40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000000"/>
                </a:solidFill>
                <a:latin typeface="微软雅黑" panose="020B0503020204020204" pitchFamily="34" charset="-122"/>
              </a:rPr>
              <a:t>:</a:t>
            </a:r>
            <a:endParaRPr lang="en-US" altLang="zh-CN" sz="7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5" name="文本框 24"/>
          <p:cNvSpPr/>
          <p:nvPr/>
        </p:nvSpPr>
        <p:spPr>
          <a:xfrm>
            <a:off x="3902075" y="2689225"/>
            <a:ext cx="157638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000000"/>
                </a:solidFill>
                <a:latin typeface="微软雅黑" panose="020B0503020204020204" pitchFamily="34" charset="-122"/>
              </a:rPr>
              <a:t>00</a:t>
            </a:r>
            <a:endParaRPr lang="en-US" altLang="zh-CN" sz="7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0" animBg="1"/>
      <p:bldP spid="245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pencil"/>
          <p:cNvGrpSpPr/>
          <p:nvPr/>
        </p:nvGrpSpPr>
        <p:grpSpPr>
          <a:xfrm flipH="1">
            <a:off x="131763" y="112713"/>
            <a:ext cx="5976937" cy="1181100"/>
            <a:chOff x="3824947" y="1082775"/>
            <a:chExt cx="5047051" cy="997526"/>
          </a:xfrm>
        </p:grpSpPr>
        <p:sp>
          <p:nvSpPr>
            <p:cNvPr id="25603" name="Freeform 8"/>
            <p:cNvSpPr/>
            <p:nvPr/>
          </p:nvSpPr>
          <p:spPr>
            <a:xfrm rot="5400000">
              <a:off x="4088286" y="933397"/>
              <a:ext cx="799093" cy="129628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4" name="Freeform 9"/>
            <p:cNvSpPr>
              <a:spLocks noEditPoints="1"/>
            </p:cNvSpPr>
            <p:nvPr/>
          </p:nvSpPr>
          <p:spPr>
            <a:xfrm rot="5400000">
              <a:off x="4076220" y="919993"/>
              <a:ext cx="823227" cy="132577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5" name="Freeform 10"/>
            <p:cNvSpPr/>
            <p:nvPr/>
          </p:nvSpPr>
          <p:spPr>
            <a:xfrm rot="5400000">
              <a:off x="6483840" y="209541"/>
              <a:ext cx="264130" cy="3005442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6" name="Freeform 11"/>
            <p:cNvSpPr/>
            <p:nvPr/>
          </p:nvSpPr>
          <p:spPr>
            <a:xfrm rot="5400000">
              <a:off x="6483169" y="-55259"/>
              <a:ext cx="265471" cy="3005442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7" name="Freeform 12"/>
            <p:cNvSpPr/>
            <p:nvPr/>
          </p:nvSpPr>
          <p:spPr>
            <a:xfrm rot="5400000">
              <a:off x="6547527" y="420709"/>
              <a:ext cx="132736" cy="2988015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8" name="Freeform 13"/>
            <p:cNvSpPr/>
            <p:nvPr/>
          </p:nvSpPr>
          <p:spPr>
            <a:xfrm rot="5400000">
              <a:off x="6547527" y="-244307"/>
              <a:ext cx="132736" cy="2988015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09" name="Freeform 14"/>
            <p:cNvSpPr/>
            <p:nvPr/>
          </p:nvSpPr>
          <p:spPr>
            <a:xfrm rot="5400000">
              <a:off x="8257962" y="1399227"/>
              <a:ext cx="864791" cy="363280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0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1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2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3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4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5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6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617" name="文本框 23"/>
          <p:cNvSpPr/>
          <p:nvPr/>
        </p:nvSpPr>
        <p:spPr>
          <a:xfrm>
            <a:off x="1508125" y="285750"/>
            <a:ext cx="28051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4800">
                <a:solidFill>
                  <a:srgbClr val="000000"/>
                </a:solidFill>
                <a:latin typeface="微软雅黑" panose="020B0503020204020204" pitchFamily="34" charset="-122"/>
              </a:rPr>
              <a:t>巩固练习</a:t>
            </a:r>
            <a:endParaRPr lang="zh-CN" altLang="zh-CN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5618" name="组合 24"/>
          <p:cNvGrpSpPr/>
          <p:nvPr/>
        </p:nvGrpSpPr>
        <p:grpSpPr>
          <a:xfrm>
            <a:off x="1384300" y="1463675"/>
            <a:ext cx="2784475" cy="2816225"/>
            <a:chOff x="4795" y="324"/>
            <a:chExt cx="9606" cy="9717"/>
          </a:xfrm>
        </p:grpSpPr>
        <p:grpSp>
          <p:nvGrpSpPr>
            <p:cNvPr id="25619" name="组合 27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5620" name="组合 28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0791" name="椭圆 29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5622" name="椭圆 30"/>
                <p:cNvSpPr/>
                <p:nvPr/>
              </p:nvSpPr>
              <p:spPr>
                <a:xfrm>
                  <a:off x="3274823" y="2397193"/>
                  <a:ext cx="3897030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623" name="圆角矩形 31"/>
              <p:cNvSpPr/>
              <p:nvPr/>
            </p:nvSpPr>
            <p:spPr>
              <a:xfrm rot="20100000">
                <a:off x="3186481" y="3271396"/>
                <a:ext cx="596094" cy="76301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24" name="圆角矩形 47"/>
              <p:cNvSpPr/>
              <p:nvPr/>
            </p:nvSpPr>
            <p:spPr>
              <a:xfrm rot="16200000">
                <a:off x="2788812" y="3069006"/>
                <a:ext cx="769479" cy="28447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5625" name="组合 48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841393" y="3302589"/>
                <a:ext cx="456807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5626" name="文本框 51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27" name="文本框 52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28" name="文本框 53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29" name="文本框 54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0" name="文本框 55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1" name="文本框 56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2" name="文本框 57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3" name="文本框 58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4" name="文本框 59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5" name="文本框 60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6" name="文本框 61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37" name="文本框 62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25638" name="组合 63"/>
          <p:cNvGrpSpPr/>
          <p:nvPr/>
        </p:nvGrpSpPr>
        <p:grpSpPr>
          <a:xfrm>
            <a:off x="4743450" y="1463675"/>
            <a:ext cx="2782888" cy="2816225"/>
            <a:chOff x="4795" y="324"/>
            <a:chExt cx="9606" cy="9717"/>
          </a:xfrm>
        </p:grpSpPr>
        <p:grpSp>
          <p:nvGrpSpPr>
            <p:cNvPr id="25639" name="组合 64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5640" name="组合 65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0772" name="椭圆 66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5642" name="椭圆 67"/>
                <p:cNvSpPr/>
                <p:nvPr/>
              </p:nvSpPr>
              <p:spPr>
                <a:xfrm>
                  <a:off x="3274879" y="2397193"/>
                  <a:ext cx="3896918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643" name="圆角矩形 68"/>
              <p:cNvSpPr/>
              <p:nvPr/>
            </p:nvSpPr>
            <p:spPr>
              <a:xfrm>
                <a:off x="2563545" y="3411066"/>
                <a:ext cx="596434" cy="77594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44" name="圆角矩形 69"/>
              <p:cNvSpPr/>
              <p:nvPr/>
            </p:nvSpPr>
            <p:spPr>
              <a:xfrm rot="16200000">
                <a:off x="2789471" y="3068998"/>
                <a:ext cx="769479" cy="28463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5645" name="组合 70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6688" y="3302589"/>
                <a:ext cx="462035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5646" name="文本框 73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47" name="文本框 74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48" name="文本框 75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49" name="文本框 76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0" name="文本框 77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1" name="文本框 78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2" name="文本框 79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3" name="文本框 80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4" name="文本框 81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5" name="文本框 82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6" name="文本框 83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57" name="文本框 84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25658" name="组合 85"/>
          <p:cNvGrpSpPr/>
          <p:nvPr/>
        </p:nvGrpSpPr>
        <p:grpSpPr>
          <a:xfrm>
            <a:off x="8102600" y="1470025"/>
            <a:ext cx="2782888" cy="2816225"/>
            <a:chOff x="4795" y="324"/>
            <a:chExt cx="9606" cy="9717"/>
          </a:xfrm>
        </p:grpSpPr>
        <p:grpSp>
          <p:nvGrpSpPr>
            <p:cNvPr id="25659" name="组合 8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5660" name="组合 87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0753" name="椭圆 88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5662" name="椭圆 89"/>
                <p:cNvSpPr/>
                <p:nvPr/>
              </p:nvSpPr>
              <p:spPr>
                <a:xfrm>
                  <a:off x="3274879" y="2397193"/>
                  <a:ext cx="3896918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663" name="圆角矩形 90"/>
              <p:cNvSpPr/>
              <p:nvPr/>
            </p:nvSpPr>
            <p:spPr>
              <a:xfrm rot="16200000">
                <a:off x="2876118" y="3090973"/>
                <a:ext cx="596183" cy="77627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64" name="圆角矩形 91"/>
              <p:cNvSpPr/>
              <p:nvPr/>
            </p:nvSpPr>
            <p:spPr>
              <a:xfrm rot="16200000">
                <a:off x="2789471" y="3063825"/>
                <a:ext cx="769479" cy="28463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5665" name="组合 92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6481" y="3302382"/>
                <a:ext cx="462035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5666" name="文本框 95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67" name="文本框 96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68" name="文本框 97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69" name="文本框 98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0" name="文本框 99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1" name="文本框 100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2" name="文本框 101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3" name="文本框 102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4" name="文本框 103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5" name="文本框 104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6" name="文本框 105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5677" name="文本框 106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sp>
        <p:nvSpPr>
          <p:cNvPr id="25678" name="文本框 107"/>
          <p:cNvSpPr/>
          <p:nvPr/>
        </p:nvSpPr>
        <p:spPr>
          <a:xfrm>
            <a:off x="2786063" y="5430838"/>
            <a:ext cx="646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679" name="文本框 108"/>
          <p:cNvSpPr/>
          <p:nvPr/>
        </p:nvSpPr>
        <p:spPr>
          <a:xfrm>
            <a:off x="6283325" y="5430838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680" name="文本框 109"/>
          <p:cNvSpPr/>
          <p:nvPr/>
        </p:nvSpPr>
        <p:spPr>
          <a:xfrm>
            <a:off x="9694863" y="5430838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5681" name="直接连接符 110"/>
          <p:cNvCxnSpPr/>
          <p:nvPr/>
        </p:nvCxnSpPr>
        <p:spPr>
          <a:xfrm>
            <a:off x="2120900" y="5938838"/>
            <a:ext cx="665163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682" name="直接连接符 111"/>
          <p:cNvCxnSpPr/>
          <p:nvPr/>
        </p:nvCxnSpPr>
        <p:spPr>
          <a:xfrm>
            <a:off x="5654675" y="5938838"/>
            <a:ext cx="66675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683" name="直接连接符 112"/>
          <p:cNvCxnSpPr/>
          <p:nvPr/>
        </p:nvCxnSpPr>
        <p:spPr>
          <a:xfrm>
            <a:off x="9069388" y="5938838"/>
            <a:ext cx="66675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684" name="文本框 113"/>
          <p:cNvSpPr/>
          <p:nvPr/>
        </p:nvSpPr>
        <p:spPr>
          <a:xfrm>
            <a:off x="5770563" y="5345113"/>
            <a:ext cx="563562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9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685" name="文本框 114"/>
          <p:cNvSpPr/>
          <p:nvPr/>
        </p:nvSpPr>
        <p:spPr>
          <a:xfrm>
            <a:off x="9077325" y="5345113"/>
            <a:ext cx="69373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12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686" name="文本框 115"/>
          <p:cNvSpPr/>
          <p:nvPr/>
        </p:nvSpPr>
        <p:spPr>
          <a:xfrm>
            <a:off x="2208213" y="5356225"/>
            <a:ext cx="490537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2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25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 fill="hold"/>
                                        <p:tgtEl>
                                          <p:spTgt spid="25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25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 fill="hold"/>
                                        <p:tgtEl>
                                          <p:spTgt spid="25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 fill="hold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 fill="hold"/>
                                        <p:tgtEl>
                                          <p:spTgt spid="25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 animBg="1"/>
      <p:bldP spid="25678" grpId="0" animBg="1"/>
      <p:bldP spid="25679" grpId="0" animBg="1"/>
      <p:bldP spid="25680" grpId="0" animBg="1"/>
      <p:bldP spid="25684" grpId="0" animBg="1"/>
      <p:bldP spid="25685" grpId="0" animBg="1"/>
      <p:bldP spid="2568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44"/>
          <p:cNvGrpSpPr/>
          <p:nvPr/>
        </p:nvGrpSpPr>
        <p:grpSpPr>
          <a:xfrm>
            <a:off x="-12187237" y="1273175"/>
            <a:ext cx="12192000" cy="4251325"/>
            <a:chOff x="0" y="1273278"/>
            <a:chExt cx="12192000" cy="4251222"/>
          </a:xfrm>
        </p:grpSpPr>
        <p:sp>
          <p:nvSpPr>
            <p:cNvPr id="26627" name="矩形 45"/>
            <p:cNvSpPr/>
            <p:nvPr/>
          </p:nvSpPr>
          <p:spPr>
            <a:xfrm>
              <a:off x="0" y="3341741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628" name="直接连接符 46"/>
            <p:cNvCxnSpPr/>
            <p:nvPr/>
          </p:nvCxnSpPr>
          <p:spPr>
            <a:xfrm>
              <a:off x="0" y="4432326"/>
              <a:ext cx="12172949" cy="0"/>
            </a:xfrm>
            <a:prstGeom prst="line">
              <a:avLst/>
            </a:prstGeom>
            <a:ln w="25400" cap="flat" cmpd="sng">
              <a:solidFill>
                <a:schemeClr val="bg1"/>
              </a:solidFill>
              <a:prstDash val="lgDash"/>
              <a:headEnd type="none" w="med" len="med"/>
              <a:tailEnd type="none" w="med" len="med"/>
            </a:ln>
          </p:spPr>
        </p:cxnSp>
        <p:sp>
          <p:nvSpPr>
            <p:cNvPr id="26629" name="矩形 47"/>
            <p:cNvSpPr/>
            <p:nvPr/>
          </p:nvSpPr>
          <p:spPr>
            <a:xfrm>
              <a:off x="0" y="5410203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630" name="直接连接符 48"/>
            <p:cNvCxnSpPr/>
            <p:nvPr/>
          </p:nvCxnSpPr>
          <p:spPr>
            <a:xfrm>
              <a:off x="0" y="2365452"/>
              <a:ext cx="12172949" cy="0"/>
            </a:xfrm>
            <a:prstGeom prst="line">
              <a:avLst/>
            </a:prstGeom>
            <a:ln w="25400" cap="flat" cmpd="sng">
              <a:solidFill>
                <a:schemeClr val="bg1"/>
              </a:solidFill>
              <a:prstDash val="lgDash"/>
              <a:headEnd type="none" w="med" len="med"/>
              <a:tailEnd type="none" w="med" len="med"/>
            </a:ln>
          </p:spPr>
        </p:cxnSp>
        <p:sp>
          <p:nvSpPr>
            <p:cNvPr id="26631" name="矩形 49"/>
            <p:cNvSpPr/>
            <p:nvPr/>
          </p:nvSpPr>
          <p:spPr>
            <a:xfrm>
              <a:off x="0" y="1273278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32" name="组合 1"/>
          <p:cNvGrpSpPr/>
          <p:nvPr/>
        </p:nvGrpSpPr>
        <p:grpSpPr>
          <a:xfrm>
            <a:off x="0" y="1273175"/>
            <a:ext cx="12192000" cy="4251325"/>
            <a:chOff x="0" y="1273278"/>
            <a:chExt cx="12192000" cy="4251222"/>
          </a:xfrm>
        </p:grpSpPr>
        <p:sp>
          <p:nvSpPr>
            <p:cNvPr id="26633" name="矩形 234"/>
            <p:cNvSpPr/>
            <p:nvPr/>
          </p:nvSpPr>
          <p:spPr>
            <a:xfrm>
              <a:off x="0" y="3341741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634" name="直接连接符 3"/>
            <p:cNvCxnSpPr/>
            <p:nvPr/>
          </p:nvCxnSpPr>
          <p:spPr>
            <a:xfrm>
              <a:off x="0" y="4432326"/>
              <a:ext cx="12172950" cy="0"/>
            </a:xfrm>
            <a:prstGeom prst="line">
              <a:avLst/>
            </a:prstGeom>
            <a:ln w="25400" cap="flat" cmpd="sng">
              <a:solidFill>
                <a:schemeClr val="bg1"/>
              </a:solidFill>
              <a:prstDash val="lgDash"/>
              <a:headEnd type="none" w="med" len="med"/>
              <a:tailEnd type="none" w="med" len="med"/>
            </a:ln>
          </p:spPr>
        </p:cxnSp>
        <p:sp>
          <p:nvSpPr>
            <p:cNvPr id="26635" name="矩形 26"/>
            <p:cNvSpPr/>
            <p:nvPr/>
          </p:nvSpPr>
          <p:spPr>
            <a:xfrm>
              <a:off x="0" y="5410203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636" name="直接连接符 29"/>
            <p:cNvCxnSpPr/>
            <p:nvPr/>
          </p:nvCxnSpPr>
          <p:spPr>
            <a:xfrm>
              <a:off x="0" y="2365452"/>
              <a:ext cx="12172950" cy="0"/>
            </a:xfrm>
            <a:prstGeom prst="line">
              <a:avLst/>
            </a:prstGeom>
            <a:ln w="25400" cap="flat" cmpd="sng">
              <a:solidFill>
                <a:schemeClr val="bg1"/>
              </a:solidFill>
              <a:prstDash val="lgDash"/>
              <a:headEnd type="none" w="med" len="med"/>
              <a:tailEnd type="none" w="med" len="med"/>
            </a:ln>
          </p:spPr>
        </p:cxnSp>
        <p:sp>
          <p:nvSpPr>
            <p:cNvPr id="26637" name="矩形 30"/>
            <p:cNvSpPr/>
            <p:nvPr/>
          </p:nvSpPr>
          <p:spPr>
            <a:xfrm>
              <a:off x="0" y="1273278"/>
              <a:ext cx="12192000" cy="114297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38" name="组合 4"/>
          <p:cNvGrpSpPr/>
          <p:nvPr/>
        </p:nvGrpSpPr>
        <p:grpSpPr>
          <a:xfrm>
            <a:off x="2579688" y="161925"/>
            <a:ext cx="6535737" cy="6534150"/>
            <a:chOff x="4795" y="324"/>
            <a:chExt cx="9606" cy="9606"/>
          </a:xfrm>
        </p:grpSpPr>
        <p:grpSp>
          <p:nvGrpSpPr>
            <p:cNvPr id="26639" name="组合 5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6640" name="组合 6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2792" name="椭圆 8"/>
                <p:cNvSpPr/>
                <p:nvPr/>
              </p:nvSpPr>
              <p:spPr>
                <a:xfrm>
                  <a:off x="3176814" y="2273198"/>
                  <a:ext cx="4093048" cy="517748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18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6642" name="椭圆 9"/>
                <p:cNvSpPr/>
                <p:nvPr/>
              </p:nvSpPr>
              <p:spPr>
                <a:xfrm>
                  <a:off x="3274244" y="2396471"/>
                  <a:ext cx="3898188" cy="493093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643" name="圆角矩形 11"/>
              <p:cNvSpPr/>
              <p:nvPr/>
            </p:nvSpPr>
            <p:spPr>
              <a:xfrm rot="19980000">
                <a:off x="2532097" y="3588245"/>
                <a:ext cx="595508" cy="77143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44" name="圆角矩形 12"/>
              <p:cNvSpPr/>
              <p:nvPr/>
            </p:nvSpPr>
            <p:spPr>
              <a:xfrm rot="16200000">
                <a:off x="2766681" y="3810860"/>
                <a:ext cx="769776" cy="28095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6645" name="组合 13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60665" y="3303102"/>
                <a:ext cx="338465" cy="37028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6646" name="文本框 16"/>
            <p:cNvSpPr/>
            <p:nvPr/>
          </p:nvSpPr>
          <p:spPr>
            <a:xfrm>
              <a:off x="8423" y="373"/>
              <a:ext cx="2350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47" name="文本框 17"/>
            <p:cNvSpPr/>
            <p:nvPr/>
          </p:nvSpPr>
          <p:spPr>
            <a:xfrm>
              <a:off x="9024" y="8027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48" name="文本框 18"/>
            <p:cNvSpPr/>
            <p:nvPr/>
          </p:nvSpPr>
          <p:spPr>
            <a:xfrm>
              <a:off x="12698" y="4183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49" name="文本框 19"/>
            <p:cNvSpPr/>
            <p:nvPr/>
          </p:nvSpPr>
          <p:spPr>
            <a:xfrm>
              <a:off x="5024" y="4184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0" name="文本框 20"/>
            <p:cNvSpPr/>
            <p:nvPr/>
          </p:nvSpPr>
          <p:spPr>
            <a:xfrm>
              <a:off x="5529" y="5908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1" name="文本框 21"/>
            <p:cNvSpPr/>
            <p:nvPr/>
          </p:nvSpPr>
          <p:spPr>
            <a:xfrm>
              <a:off x="6866" y="7449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2" name="文本框 22"/>
            <p:cNvSpPr/>
            <p:nvPr/>
          </p:nvSpPr>
          <p:spPr>
            <a:xfrm>
              <a:off x="10967" y="7449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3" name="文本框 23"/>
            <p:cNvSpPr/>
            <p:nvPr/>
          </p:nvSpPr>
          <p:spPr>
            <a:xfrm>
              <a:off x="12304" y="5908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4" name="文本框 24"/>
            <p:cNvSpPr/>
            <p:nvPr/>
          </p:nvSpPr>
          <p:spPr>
            <a:xfrm>
              <a:off x="6554" y="1144"/>
              <a:ext cx="2350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5" name="文本框 27"/>
            <p:cNvSpPr/>
            <p:nvPr/>
          </p:nvSpPr>
          <p:spPr>
            <a:xfrm>
              <a:off x="5364" y="2486"/>
              <a:ext cx="2350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6" name="文本框 50"/>
            <p:cNvSpPr/>
            <p:nvPr/>
          </p:nvSpPr>
          <p:spPr>
            <a:xfrm>
              <a:off x="12321" y="2486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6657" name="文本框 51"/>
            <p:cNvSpPr/>
            <p:nvPr/>
          </p:nvSpPr>
          <p:spPr>
            <a:xfrm>
              <a:off x="11257" y="1144"/>
              <a:ext cx="1337" cy="17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pic>
        <p:nvPicPr>
          <p:cNvPr id="26658" name="图片 52" descr="c22149745d9113fcde125836864132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83425" y="3960813"/>
            <a:ext cx="7062788" cy="304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59" name="文本框 53"/>
          <p:cNvSpPr/>
          <p:nvPr/>
        </p:nvSpPr>
        <p:spPr>
          <a:xfrm>
            <a:off x="8599488" y="5602288"/>
            <a:ext cx="2733675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FFFFFF"/>
                </a:solidFill>
                <a:latin typeface="微软雅黑" panose="020B0503020204020204" pitchFamily="34" charset="-122"/>
              </a:rPr>
              <a:t>8</a:t>
            </a:r>
            <a:r>
              <a:rPr lang="zh-CN" altLang="zh-CN" sz="7200">
                <a:solidFill>
                  <a:srgbClr val="FFFFFF"/>
                </a:solidFill>
                <a:latin typeface="微软雅黑" panose="020B0503020204020204" pitchFamily="34" charset="-122"/>
              </a:rPr>
              <a:t>时半</a:t>
            </a:r>
            <a:endParaRPr lang="zh-CN" altLang="zh-CN" sz="7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1.85185E-06 L 0.99961 -1.85185E-06">
                                      <p:cBhvr>
                                        <p:cTn id="6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06 L 0.99961 -1.85185E-06">
                                      <p:cBhvr>
                                        <p:cTn id="8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0" dur="1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78" descr="2608928_121106206107_2"/>
          <p:cNvPicPr>
            <a:picLocks noChangeAspect="1"/>
          </p:cNvPicPr>
          <p:nvPr/>
        </p:nvPicPr>
        <p:blipFill>
          <a:blip r:embed="rId1"/>
          <a:srcRect t="5032" b="5305"/>
          <a:stretch>
            <a:fillRect/>
          </a:stretch>
        </p:blipFill>
        <p:spPr>
          <a:xfrm>
            <a:off x="-9525" y="-6350"/>
            <a:ext cx="12203113" cy="686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038" y="4349750"/>
            <a:ext cx="2760662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413" y="4349750"/>
            <a:ext cx="2760662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4" descr="clou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349750"/>
            <a:ext cx="2760662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文本框 75"/>
          <p:cNvSpPr/>
          <p:nvPr/>
        </p:nvSpPr>
        <p:spPr>
          <a:xfrm>
            <a:off x="1603375" y="4762500"/>
            <a:ext cx="16827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8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时半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55" name="文本框 76"/>
          <p:cNvSpPr/>
          <p:nvPr/>
        </p:nvSpPr>
        <p:spPr>
          <a:xfrm>
            <a:off x="5326063" y="4762500"/>
            <a:ext cx="17287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6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时半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656" name="文本框 77"/>
          <p:cNvSpPr/>
          <p:nvPr/>
        </p:nvSpPr>
        <p:spPr>
          <a:xfrm>
            <a:off x="9061450" y="4762500"/>
            <a:ext cx="17494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440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</a:rPr>
              <a:t>时半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7657" name="组合 1"/>
          <p:cNvGrpSpPr/>
          <p:nvPr/>
        </p:nvGrpSpPr>
        <p:grpSpPr>
          <a:xfrm>
            <a:off x="8447088" y="1063625"/>
            <a:ext cx="2889250" cy="2900363"/>
            <a:chOff x="4795" y="324"/>
            <a:chExt cx="9606" cy="9643"/>
          </a:xfrm>
        </p:grpSpPr>
        <p:grpSp>
          <p:nvGrpSpPr>
            <p:cNvPr id="27658" name="组合 4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7659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4883" name="椭圆 6"/>
                <p:cNvSpPr/>
                <p:nvPr/>
              </p:nvSpPr>
              <p:spPr>
                <a:xfrm>
                  <a:off x="3176814" y="2273198"/>
                  <a:ext cx="4093048" cy="5177511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7661" name="椭圆 7"/>
                <p:cNvSpPr/>
                <p:nvPr/>
              </p:nvSpPr>
              <p:spPr>
                <a:xfrm>
                  <a:off x="3273517" y="2395525"/>
                  <a:ext cx="3899640" cy="4932859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662" name="圆角矩形 35"/>
              <p:cNvSpPr/>
              <p:nvPr/>
            </p:nvSpPr>
            <p:spPr>
              <a:xfrm>
                <a:off x="3160292" y="3385391"/>
                <a:ext cx="594416" cy="77262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63" name="圆角矩形 36"/>
              <p:cNvSpPr/>
              <p:nvPr/>
            </p:nvSpPr>
            <p:spPr>
              <a:xfrm rot="16200000">
                <a:off x="2788312" y="3798493"/>
                <a:ext cx="770128" cy="28661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7664" name="组合 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46959" y="3302396"/>
                <a:ext cx="454597" cy="52637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665" name="文本框 2"/>
            <p:cNvSpPr/>
            <p:nvPr/>
          </p:nvSpPr>
          <p:spPr>
            <a:xfrm>
              <a:off x="8423" y="373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66" name="文本框 3"/>
            <p:cNvSpPr/>
            <p:nvPr/>
          </p:nvSpPr>
          <p:spPr>
            <a:xfrm>
              <a:off x="9024" y="8027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67" name="文本框 5"/>
            <p:cNvSpPr/>
            <p:nvPr/>
          </p:nvSpPr>
          <p:spPr>
            <a:xfrm>
              <a:off x="12698" y="4183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68" name="文本框 11"/>
            <p:cNvSpPr/>
            <p:nvPr/>
          </p:nvSpPr>
          <p:spPr>
            <a:xfrm>
              <a:off x="5024" y="4184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69" name="文本框 12"/>
            <p:cNvSpPr/>
            <p:nvPr/>
          </p:nvSpPr>
          <p:spPr>
            <a:xfrm>
              <a:off x="5529" y="5908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0" name="文本框 13"/>
            <p:cNvSpPr/>
            <p:nvPr/>
          </p:nvSpPr>
          <p:spPr>
            <a:xfrm>
              <a:off x="6866" y="7449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1" name="文本框 14"/>
            <p:cNvSpPr/>
            <p:nvPr/>
          </p:nvSpPr>
          <p:spPr>
            <a:xfrm>
              <a:off x="10967" y="7449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2" name="文本框 15"/>
            <p:cNvSpPr/>
            <p:nvPr/>
          </p:nvSpPr>
          <p:spPr>
            <a:xfrm>
              <a:off x="12304" y="5908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3" name="文本框 16"/>
            <p:cNvSpPr/>
            <p:nvPr/>
          </p:nvSpPr>
          <p:spPr>
            <a:xfrm>
              <a:off x="6554" y="1144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4" name="文本框 17"/>
            <p:cNvSpPr/>
            <p:nvPr/>
          </p:nvSpPr>
          <p:spPr>
            <a:xfrm>
              <a:off x="5364" y="2486"/>
              <a:ext cx="2350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5" name="文本框 18"/>
            <p:cNvSpPr/>
            <p:nvPr/>
          </p:nvSpPr>
          <p:spPr>
            <a:xfrm>
              <a:off x="12321" y="2486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76" name="文本框 19"/>
            <p:cNvSpPr/>
            <p:nvPr/>
          </p:nvSpPr>
          <p:spPr>
            <a:xfrm>
              <a:off x="11257" y="1144"/>
              <a:ext cx="1337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27677" name="组合 43"/>
          <p:cNvGrpSpPr/>
          <p:nvPr/>
        </p:nvGrpSpPr>
        <p:grpSpPr>
          <a:xfrm>
            <a:off x="4732338" y="1058863"/>
            <a:ext cx="2852737" cy="2887662"/>
            <a:chOff x="4795" y="324"/>
            <a:chExt cx="9606" cy="9672"/>
          </a:xfrm>
        </p:grpSpPr>
        <p:grpSp>
          <p:nvGrpSpPr>
            <p:cNvPr id="27678" name="组合 20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7679" name="组合 21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4864" name="椭圆 22"/>
                <p:cNvSpPr/>
                <p:nvPr/>
              </p:nvSpPr>
              <p:spPr>
                <a:xfrm>
                  <a:off x="3176814" y="2273198"/>
                  <a:ext cx="4093048" cy="5178664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32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7681" name="椭圆 23"/>
                <p:cNvSpPr/>
                <p:nvPr/>
              </p:nvSpPr>
              <p:spPr>
                <a:xfrm>
                  <a:off x="3274755" y="2396430"/>
                  <a:ext cx="3897166" cy="4932200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3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682" name="圆角矩形 24"/>
              <p:cNvSpPr/>
              <p:nvPr/>
            </p:nvSpPr>
            <p:spPr>
              <a:xfrm rot="16200000">
                <a:off x="2865396" y="3774291"/>
                <a:ext cx="595063" cy="76989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83" name="圆角矩形 25"/>
              <p:cNvSpPr/>
              <p:nvPr/>
            </p:nvSpPr>
            <p:spPr>
              <a:xfrm rot="16200000">
                <a:off x="2778146" y="3805176"/>
                <a:ext cx="769564" cy="29028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7684" name="组合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44852" y="3303994"/>
                <a:ext cx="455569" cy="52546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685" name="文本框 29"/>
            <p:cNvSpPr/>
            <p:nvPr/>
          </p:nvSpPr>
          <p:spPr>
            <a:xfrm>
              <a:off x="8423" y="373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86" name="文本框 30"/>
            <p:cNvSpPr/>
            <p:nvPr/>
          </p:nvSpPr>
          <p:spPr>
            <a:xfrm>
              <a:off x="8932" y="8042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87" name="文本框 31"/>
            <p:cNvSpPr/>
            <p:nvPr/>
          </p:nvSpPr>
          <p:spPr>
            <a:xfrm>
              <a:off x="12698" y="4183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88" name="文本框 32"/>
            <p:cNvSpPr/>
            <p:nvPr/>
          </p:nvSpPr>
          <p:spPr>
            <a:xfrm>
              <a:off x="5024" y="4184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89" name="文本框 33"/>
            <p:cNvSpPr/>
            <p:nvPr/>
          </p:nvSpPr>
          <p:spPr>
            <a:xfrm>
              <a:off x="5529" y="5908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0" name="文本框 34"/>
            <p:cNvSpPr/>
            <p:nvPr/>
          </p:nvSpPr>
          <p:spPr>
            <a:xfrm>
              <a:off x="6866" y="7449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1" name="文本框 37"/>
            <p:cNvSpPr/>
            <p:nvPr/>
          </p:nvSpPr>
          <p:spPr>
            <a:xfrm>
              <a:off x="10967" y="7449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2" name="文本框 38"/>
            <p:cNvSpPr/>
            <p:nvPr/>
          </p:nvSpPr>
          <p:spPr>
            <a:xfrm>
              <a:off x="12304" y="5908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3" name="文本框 39"/>
            <p:cNvSpPr/>
            <p:nvPr/>
          </p:nvSpPr>
          <p:spPr>
            <a:xfrm>
              <a:off x="6554" y="1144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4" name="文本框 40"/>
            <p:cNvSpPr/>
            <p:nvPr/>
          </p:nvSpPr>
          <p:spPr>
            <a:xfrm>
              <a:off x="5364" y="2486"/>
              <a:ext cx="2350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5" name="文本框 41"/>
            <p:cNvSpPr/>
            <p:nvPr/>
          </p:nvSpPr>
          <p:spPr>
            <a:xfrm>
              <a:off x="12321" y="2486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696" name="文本框 42"/>
            <p:cNvSpPr/>
            <p:nvPr/>
          </p:nvSpPr>
          <p:spPr>
            <a:xfrm>
              <a:off x="11257" y="1144"/>
              <a:ext cx="1337" cy="19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27697" name="组合 66"/>
          <p:cNvGrpSpPr/>
          <p:nvPr/>
        </p:nvGrpSpPr>
        <p:grpSpPr>
          <a:xfrm>
            <a:off x="900113" y="1012825"/>
            <a:ext cx="2979737" cy="2981325"/>
            <a:chOff x="4795" y="324"/>
            <a:chExt cx="9606" cy="9606"/>
          </a:xfrm>
        </p:grpSpPr>
        <p:grpSp>
          <p:nvGrpSpPr>
            <p:cNvPr id="27698" name="组合 44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27699" name="组合 45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34845" name="椭圆 47"/>
                <p:cNvSpPr/>
                <p:nvPr/>
              </p:nvSpPr>
              <p:spPr>
                <a:xfrm>
                  <a:off x="3176814" y="2273198"/>
                  <a:ext cx="4093048" cy="517748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32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7701" name="椭圆 48"/>
                <p:cNvSpPr/>
                <p:nvPr/>
              </p:nvSpPr>
              <p:spPr>
                <a:xfrm>
                  <a:off x="3274942" y="2397260"/>
                  <a:ext cx="3896792" cy="4929360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3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702" name="圆角矩形 49"/>
              <p:cNvSpPr/>
              <p:nvPr/>
            </p:nvSpPr>
            <p:spPr>
              <a:xfrm rot="20040000">
                <a:off x="2577017" y="3575127"/>
                <a:ext cx="595698" cy="77291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703" name="圆角矩形 50"/>
              <p:cNvSpPr/>
              <p:nvPr/>
            </p:nvSpPr>
            <p:spPr>
              <a:xfrm rot="16200000">
                <a:off x="2789279" y="3806388"/>
                <a:ext cx="769284" cy="28999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7704" name="组合 5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54348" y="3300649"/>
                <a:ext cx="445432" cy="51939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7705" name="文本框 54"/>
            <p:cNvSpPr/>
            <p:nvPr/>
          </p:nvSpPr>
          <p:spPr>
            <a:xfrm>
              <a:off x="8423" y="373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06" name="文本框 55"/>
            <p:cNvSpPr/>
            <p:nvPr/>
          </p:nvSpPr>
          <p:spPr>
            <a:xfrm>
              <a:off x="9024" y="8027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07" name="文本框 56"/>
            <p:cNvSpPr/>
            <p:nvPr/>
          </p:nvSpPr>
          <p:spPr>
            <a:xfrm>
              <a:off x="12698" y="4183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08" name="文本框 57"/>
            <p:cNvSpPr/>
            <p:nvPr/>
          </p:nvSpPr>
          <p:spPr>
            <a:xfrm>
              <a:off x="5024" y="4184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09" name="文本框 58"/>
            <p:cNvSpPr/>
            <p:nvPr/>
          </p:nvSpPr>
          <p:spPr>
            <a:xfrm>
              <a:off x="5529" y="5908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0" name="文本框 59"/>
            <p:cNvSpPr/>
            <p:nvPr/>
          </p:nvSpPr>
          <p:spPr>
            <a:xfrm>
              <a:off x="6866" y="7449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1" name="文本框 60"/>
            <p:cNvSpPr/>
            <p:nvPr/>
          </p:nvSpPr>
          <p:spPr>
            <a:xfrm>
              <a:off x="10967" y="7449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2" name="文本框 61"/>
            <p:cNvSpPr/>
            <p:nvPr/>
          </p:nvSpPr>
          <p:spPr>
            <a:xfrm>
              <a:off x="12304" y="5908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3" name="文本框 62"/>
            <p:cNvSpPr/>
            <p:nvPr/>
          </p:nvSpPr>
          <p:spPr>
            <a:xfrm>
              <a:off x="6554" y="1144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4" name="文本框 63"/>
            <p:cNvSpPr/>
            <p:nvPr/>
          </p:nvSpPr>
          <p:spPr>
            <a:xfrm>
              <a:off x="5364" y="2486"/>
              <a:ext cx="2350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5" name="文本框 64"/>
            <p:cNvSpPr/>
            <p:nvPr/>
          </p:nvSpPr>
          <p:spPr>
            <a:xfrm>
              <a:off x="12321" y="2486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7716" name="文本框 65"/>
            <p:cNvSpPr/>
            <p:nvPr/>
          </p:nvSpPr>
          <p:spPr>
            <a:xfrm>
              <a:off x="11257" y="1144"/>
              <a:ext cx="1337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2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 fill="hold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 fill="hold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 animBg="1"/>
      <p:bldP spid="276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71" descr="042fcc60e0aef19c37aa383a48b671e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39775" y="207963"/>
            <a:ext cx="6692900" cy="699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"/>
          <p:cNvSpPr/>
          <p:nvPr/>
        </p:nvSpPr>
        <p:spPr>
          <a:xfrm>
            <a:off x="4994275" y="2952750"/>
            <a:ext cx="70929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800">
                <a:solidFill>
                  <a:srgbClr val="000000"/>
                </a:solidFill>
                <a:latin typeface="微软雅黑" panose="020B0503020204020204" pitchFamily="34" charset="-122"/>
              </a:rPr>
              <a:t>分针指着6，时针刚过几，就是几时半。</a:t>
            </a:r>
            <a:endParaRPr lang="zh-CN" altLang="en-US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1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3" descr="582c481c72f4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-38100"/>
            <a:ext cx="12253913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"/>
          <p:cNvSpPr/>
          <p:nvPr/>
        </p:nvSpPr>
        <p:spPr>
          <a:xfrm>
            <a:off x="3417888" y="2227263"/>
            <a:ext cx="5667375" cy="221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defTabSz="914400">
              <a:buClrTx/>
              <a:buSzPct val="100000"/>
              <a:buFont typeface="Arial" panose="020B0604020202020204" pitchFamily="34" charset="0"/>
              <a:buNone/>
            </a:pPr>
            <a:r>
              <a:rPr lang="zh-CN" altLang="zh-CN" sz="13800" b="1">
                <a:solidFill>
                  <a:srgbClr val="2169D3"/>
                </a:solidFill>
                <a:latin typeface="方正卡通简体" charset="-122"/>
                <a:ea typeface="方正卡通简体" charset="-122"/>
              </a:rPr>
              <a:t>找朋友</a:t>
            </a:r>
            <a:endParaRPr lang="zh-CN" altLang="zh-CN" sz="13800" b="1">
              <a:solidFill>
                <a:srgbClr val="2169D3"/>
              </a:solidFill>
              <a:latin typeface="方正卡通简体" charset="-122"/>
              <a:ea typeface="方正卡通简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pencil"/>
          <p:cNvGrpSpPr/>
          <p:nvPr/>
        </p:nvGrpSpPr>
        <p:grpSpPr>
          <a:xfrm flipH="1">
            <a:off x="131763" y="49213"/>
            <a:ext cx="5976937" cy="1181100"/>
            <a:chOff x="3824947" y="1082775"/>
            <a:chExt cx="5047051" cy="997526"/>
          </a:xfrm>
        </p:grpSpPr>
        <p:sp>
          <p:nvSpPr>
            <p:cNvPr id="30723" name="Freeform 8"/>
            <p:cNvSpPr/>
            <p:nvPr/>
          </p:nvSpPr>
          <p:spPr>
            <a:xfrm rot="5400000">
              <a:off x="4088286" y="933397"/>
              <a:ext cx="799093" cy="129628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4" name="Freeform 9"/>
            <p:cNvSpPr>
              <a:spLocks noEditPoints="1"/>
            </p:cNvSpPr>
            <p:nvPr/>
          </p:nvSpPr>
          <p:spPr>
            <a:xfrm rot="5400000">
              <a:off x="4076220" y="919993"/>
              <a:ext cx="823227" cy="132577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5" name="Freeform 10"/>
            <p:cNvSpPr/>
            <p:nvPr/>
          </p:nvSpPr>
          <p:spPr>
            <a:xfrm rot="5400000">
              <a:off x="6483840" y="209541"/>
              <a:ext cx="264130" cy="3005442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6" name="Freeform 11"/>
            <p:cNvSpPr/>
            <p:nvPr/>
          </p:nvSpPr>
          <p:spPr>
            <a:xfrm rot="5400000">
              <a:off x="6483169" y="-55259"/>
              <a:ext cx="265471" cy="3005442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7" name="Freeform 12"/>
            <p:cNvSpPr/>
            <p:nvPr/>
          </p:nvSpPr>
          <p:spPr>
            <a:xfrm rot="5400000">
              <a:off x="6547527" y="420709"/>
              <a:ext cx="132736" cy="2988015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8" name="Freeform 13"/>
            <p:cNvSpPr/>
            <p:nvPr/>
          </p:nvSpPr>
          <p:spPr>
            <a:xfrm rot="5400000">
              <a:off x="6547527" y="-244307"/>
              <a:ext cx="132736" cy="2988015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29" name="Freeform 14"/>
            <p:cNvSpPr/>
            <p:nvPr/>
          </p:nvSpPr>
          <p:spPr>
            <a:xfrm rot="5400000">
              <a:off x="8257962" y="1399227"/>
              <a:ext cx="864791" cy="363280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0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1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2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3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4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5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6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737" name="文本框 23"/>
          <p:cNvSpPr/>
          <p:nvPr/>
        </p:nvSpPr>
        <p:spPr>
          <a:xfrm>
            <a:off x="1041400" y="222250"/>
            <a:ext cx="3271838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4800">
                <a:solidFill>
                  <a:srgbClr val="000000"/>
                </a:solidFill>
                <a:latin typeface="微软雅黑" panose="020B0503020204020204" pitchFamily="34" charset="-122"/>
              </a:rPr>
              <a:t>小明的一天</a:t>
            </a:r>
            <a:endParaRPr lang="zh-CN" altLang="zh-CN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0738" name="组合 1"/>
          <p:cNvGrpSpPr/>
          <p:nvPr/>
        </p:nvGrpSpPr>
        <p:grpSpPr>
          <a:xfrm>
            <a:off x="5192713" y="544513"/>
            <a:ext cx="5768975" cy="5824537"/>
            <a:chOff x="4795" y="324"/>
            <a:chExt cx="9606" cy="9699"/>
          </a:xfrm>
        </p:grpSpPr>
        <p:grpSp>
          <p:nvGrpSpPr>
            <p:cNvPr id="30739" name="组合 4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30740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40983" name="椭圆 6"/>
                <p:cNvSpPr/>
                <p:nvPr/>
              </p:nvSpPr>
              <p:spPr>
                <a:xfrm>
                  <a:off x="3176814" y="2273198"/>
                  <a:ext cx="4093048" cy="5177740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18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0742" name="椭圆 7"/>
                <p:cNvSpPr/>
                <p:nvPr/>
              </p:nvSpPr>
              <p:spPr>
                <a:xfrm>
                  <a:off x="3274804" y="2397156"/>
                  <a:ext cx="3897068" cy="4929824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980" name="圆角矩形 35"/>
              <p:cNvSpPr/>
              <p:nvPr/>
            </p:nvSpPr>
            <p:spPr>
              <a:xfrm rot="18600000">
                <a:off x="2676609" y="3682458"/>
                <a:ext cx="595427" cy="77389"/>
              </a:xfrm>
              <a:prstGeom prst="roundRect">
                <a:avLst/>
              </a:prstGeom>
              <a:solidFill>
                <a:srgbClr val="2094C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18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30744" name="圆角矩形 36"/>
              <p:cNvSpPr/>
              <p:nvPr/>
            </p:nvSpPr>
            <p:spPr>
              <a:xfrm rot="16200000">
                <a:off x="2788944" y="3063936"/>
                <a:ext cx="769561" cy="28085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0745" name="组合 8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50257" y="3303230"/>
                <a:ext cx="349899" cy="3858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46" name="文本框 2"/>
            <p:cNvSpPr/>
            <p:nvPr/>
          </p:nvSpPr>
          <p:spPr>
            <a:xfrm>
              <a:off x="8423" y="373"/>
              <a:ext cx="2350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47" name="文本框 3"/>
            <p:cNvSpPr/>
            <p:nvPr/>
          </p:nvSpPr>
          <p:spPr>
            <a:xfrm>
              <a:off x="9024" y="8027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48" name="文本框 5"/>
            <p:cNvSpPr/>
            <p:nvPr/>
          </p:nvSpPr>
          <p:spPr>
            <a:xfrm>
              <a:off x="12698" y="4183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49" name="文本框 11"/>
            <p:cNvSpPr/>
            <p:nvPr/>
          </p:nvSpPr>
          <p:spPr>
            <a:xfrm>
              <a:off x="5024" y="4184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0" name="文本框 12"/>
            <p:cNvSpPr/>
            <p:nvPr/>
          </p:nvSpPr>
          <p:spPr>
            <a:xfrm>
              <a:off x="5529" y="5908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1" name="文本框 13"/>
            <p:cNvSpPr/>
            <p:nvPr/>
          </p:nvSpPr>
          <p:spPr>
            <a:xfrm>
              <a:off x="6866" y="7449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2" name="文本框 14"/>
            <p:cNvSpPr/>
            <p:nvPr/>
          </p:nvSpPr>
          <p:spPr>
            <a:xfrm>
              <a:off x="10967" y="7449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3" name="文本框 15"/>
            <p:cNvSpPr/>
            <p:nvPr/>
          </p:nvSpPr>
          <p:spPr>
            <a:xfrm>
              <a:off x="12304" y="5908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4" name="文本框 16"/>
            <p:cNvSpPr/>
            <p:nvPr/>
          </p:nvSpPr>
          <p:spPr>
            <a:xfrm>
              <a:off x="6554" y="1144"/>
              <a:ext cx="2350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5" name="文本框 17"/>
            <p:cNvSpPr/>
            <p:nvPr/>
          </p:nvSpPr>
          <p:spPr>
            <a:xfrm>
              <a:off x="5364" y="2486"/>
              <a:ext cx="2350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6" name="文本框 18"/>
            <p:cNvSpPr/>
            <p:nvPr/>
          </p:nvSpPr>
          <p:spPr>
            <a:xfrm>
              <a:off x="12321" y="2486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0757" name="文本框 19"/>
            <p:cNvSpPr/>
            <p:nvPr/>
          </p:nvSpPr>
          <p:spPr>
            <a:xfrm>
              <a:off x="11257" y="1144"/>
              <a:ext cx="1337" cy="1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7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7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pic>
        <p:nvPicPr>
          <p:cNvPr id="30758" name="图片 24" descr="1b779e90da8d840b69c9a6d41f82ab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1336675"/>
            <a:ext cx="2795588" cy="539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fill="hold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2"/>
          <p:cNvGrpSpPr/>
          <p:nvPr/>
        </p:nvGrpSpPr>
        <p:grpSpPr>
          <a:xfrm>
            <a:off x="-15875" y="-9525"/>
            <a:ext cx="12195175" cy="6872288"/>
            <a:chOff x="-24" y="-14"/>
            <a:chExt cx="19204" cy="10822"/>
          </a:xfrm>
        </p:grpSpPr>
        <p:pic>
          <p:nvPicPr>
            <p:cNvPr id="13315" name="图片 10" descr="63ff0b2a80e609a4bb5b966b00d973be"/>
            <p:cNvPicPr>
              <a:picLocks noChangeAspect="1"/>
            </p:cNvPicPr>
            <p:nvPr/>
          </p:nvPicPr>
          <p:blipFill>
            <a:blip r:embed="rId1"/>
            <a:srcRect l="5215" r="15781" b="952"/>
            <a:stretch>
              <a:fillRect/>
            </a:stretch>
          </p:blipFill>
          <p:spPr>
            <a:xfrm>
              <a:off x="-24" y="776"/>
              <a:ext cx="19205" cy="1003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6" name="图片 11" descr="63ff0b2a80e609a4bb5b966b00d973be"/>
            <p:cNvPicPr>
              <a:picLocks noChangeAspect="1"/>
            </p:cNvPicPr>
            <p:nvPr/>
          </p:nvPicPr>
          <p:blipFill>
            <a:blip r:embed="rId1"/>
            <a:srcRect l="5215" r="15781" b="76089"/>
            <a:stretch>
              <a:fillRect/>
            </a:stretch>
          </p:blipFill>
          <p:spPr>
            <a:xfrm>
              <a:off x="-24" y="-14"/>
              <a:ext cx="19205" cy="24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17" name="图片 4" descr="95501c70f06b5191a2947ab3f0700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1025" y="2052638"/>
            <a:ext cx="2614613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6" descr="7720afce2d2b197a0195850b8fbaa7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341313"/>
            <a:ext cx="1744663" cy="3373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7" descr="d208bf8c251c08bb6aa438afdba47ba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113" y="2362200"/>
            <a:ext cx="2516187" cy="2255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9" descr="f3a8c52ac4dbbc54775324574644402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5513" y="1308100"/>
            <a:ext cx="2378075" cy="380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14" descr="666a0cff1e692690a03b772dddd4faf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3588" y="368300"/>
            <a:ext cx="2073275" cy="208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5" descr="7dcdbeed87a0fccce6e3faf5d3390a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6838" y="125413"/>
            <a:ext cx="2825750" cy="282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pencil"/>
          <p:cNvGrpSpPr/>
          <p:nvPr/>
        </p:nvGrpSpPr>
        <p:grpSpPr>
          <a:xfrm flipH="1">
            <a:off x="131763" y="49213"/>
            <a:ext cx="5976937" cy="1181100"/>
            <a:chOff x="3824947" y="1082775"/>
            <a:chExt cx="5047051" cy="997526"/>
          </a:xfrm>
        </p:grpSpPr>
        <p:sp>
          <p:nvSpPr>
            <p:cNvPr id="31747" name="Freeform 8"/>
            <p:cNvSpPr/>
            <p:nvPr/>
          </p:nvSpPr>
          <p:spPr>
            <a:xfrm rot="5400000">
              <a:off x="4088286" y="933397"/>
              <a:ext cx="799093" cy="129628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8" name="Freeform 9"/>
            <p:cNvSpPr>
              <a:spLocks noEditPoints="1"/>
            </p:cNvSpPr>
            <p:nvPr/>
          </p:nvSpPr>
          <p:spPr>
            <a:xfrm rot="5400000">
              <a:off x="4076220" y="919993"/>
              <a:ext cx="823227" cy="132577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9" name="Freeform 10"/>
            <p:cNvSpPr/>
            <p:nvPr/>
          </p:nvSpPr>
          <p:spPr>
            <a:xfrm rot="5400000">
              <a:off x="6483840" y="209541"/>
              <a:ext cx="264130" cy="3005442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0" name="Freeform 11"/>
            <p:cNvSpPr/>
            <p:nvPr/>
          </p:nvSpPr>
          <p:spPr>
            <a:xfrm rot="5400000">
              <a:off x="6483169" y="-55259"/>
              <a:ext cx="265471" cy="3005442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1" name="Freeform 12"/>
            <p:cNvSpPr/>
            <p:nvPr/>
          </p:nvSpPr>
          <p:spPr>
            <a:xfrm rot="5400000">
              <a:off x="6547527" y="420709"/>
              <a:ext cx="132736" cy="2988015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2" name="Freeform 13"/>
            <p:cNvSpPr/>
            <p:nvPr/>
          </p:nvSpPr>
          <p:spPr>
            <a:xfrm rot="5400000">
              <a:off x="6547527" y="-244307"/>
              <a:ext cx="132736" cy="2988015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3" name="Freeform 14"/>
            <p:cNvSpPr/>
            <p:nvPr/>
          </p:nvSpPr>
          <p:spPr>
            <a:xfrm rot="5400000">
              <a:off x="8257962" y="1399227"/>
              <a:ext cx="864791" cy="363280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4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5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6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7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8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9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0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761" name="文本框 2"/>
          <p:cNvSpPr/>
          <p:nvPr/>
        </p:nvSpPr>
        <p:spPr>
          <a:xfrm>
            <a:off x="1508125" y="222250"/>
            <a:ext cx="2805113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4800">
                <a:solidFill>
                  <a:srgbClr val="000000"/>
                </a:solidFill>
                <a:latin typeface="微软雅黑" panose="020B0503020204020204" pitchFamily="34" charset="-122"/>
              </a:rPr>
              <a:t>巩固练习</a:t>
            </a:r>
            <a:endParaRPr lang="zh-CN" altLang="zh-CN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1762" name="组合 1"/>
          <p:cNvGrpSpPr/>
          <p:nvPr/>
        </p:nvGrpSpPr>
        <p:grpSpPr>
          <a:xfrm>
            <a:off x="1384300" y="1463675"/>
            <a:ext cx="2784475" cy="2816225"/>
            <a:chOff x="4795" y="324"/>
            <a:chExt cx="9606" cy="9717"/>
          </a:xfrm>
        </p:grpSpPr>
        <p:grpSp>
          <p:nvGrpSpPr>
            <p:cNvPr id="31763" name="组合 46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31764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43079" name="椭圆 6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1766" name="椭圆 7"/>
                <p:cNvSpPr/>
                <p:nvPr/>
              </p:nvSpPr>
              <p:spPr>
                <a:xfrm>
                  <a:off x="3274823" y="2397193"/>
                  <a:ext cx="3897030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076" name="圆角矩形 3"/>
              <p:cNvSpPr/>
              <p:nvPr/>
            </p:nvSpPr>
            <p:spPr>
              <a:xfrm rot="18600000">
                <a:off x="2676977" y="3682652"/>
                <a:ext cx="594891" cy="77583"/>
              </a:xfrm>
              <a:prstGeom prst="roundRect">
                <a:avLst/>
              </a:prstGeom>
              <a:solidFill>
                <a:srgbClr val="2094C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6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31768" name="圆角矩形 8"/>
              <p:cNvSpPr/>
              <p:nvPr/>
            </p:nvSpPr>
            <p:spPr>
              <a:xfrm rot="16200000">
                <a:off x="2788812" y="3803566"/>
                <a:ext cx="769479" cy="28447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1769" name="组合 9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841393" y="3302589"/>
                <a:ext cx="456807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1770" name="文本框 12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1" name="文本框 13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2" name="文本框 14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3" name="文本框 15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4" name="文本框 16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5" name="文本框 17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6" name="文本框 18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7" name="文本框 19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8" name="文本框 20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79" name="文本框 21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80" name="文本框 22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81" name="文本框 23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31782" name="组合 24"/>
          <p:cNvGrpSpPr/>
          <p:nvPr/>
        </p:nvGrpSpPr>
        <p:grpSpPr>
          <a:xfrm>
            <a:off x="4743450" y="1463675"/>
            <a:ext cx="2782888" cy="2816225"/>
            <a:chOff x="4795" y="324"/>
            <a:chExt cx="9606" cy="9717"/>
          </a:xfrm>
        </p:grpSpPr>
        <p:grpSp>
          <p:nvGrpSpPr>
            <p:cNvPr id="31783" name="组合 25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31784" name="组合 26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43060" name="椭圆 27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1786" name="椭圆 28"/>
                <p:cNvSpPr/>
                <p:nvPr/>
              </p:nvSpPr>
              <p:spPr>
                <a:xfrm>
                  <a:off x="3274879" y="2397193"/>
                  <a:ext cx="3896918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057" name="圆角矩形 29"/>
              <p:cNvSpPr/>
              <p:nvPr/>
            </p:nvSpPr>
            <p:spPr>
              <a:xfrm rot="18600000">
                <a:off x="3082477" y="3142055"/>
                <a:ext cx="596184" cy="76334"/>
              </a:xfrm>
              <a:prstGeom prst="roundRect">
                <a:avLst/>
              </a:prstGeom>
              <a:solidFill>
                <a:srgbClr val="2094C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6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31788" name="圆角矩形 30"/>
              <p:cNvSpPr/>
              <p:nvPr/>
            </p:nvSpPr>
            <p:spPr>
              <a:xfrm rot="16200000">
                <a:off x="2789471" y="3803558"/>
                <a:ext cx="769479" cy="28463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1789" name="组合 31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6688" y="3302589"/>
                <a:ext cx="462035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1790" name="文本框 49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1" name="文本框 50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2" name="文本框 51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3" name="文本框 52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4" name="文本框 53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5" name="文本框 54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6" name="文本框 55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7" name="文本框 56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8" name="文本框 57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799" name="文本框 58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00" name="文本框 59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01" name="文本框 60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grpSp>
        <p:nvGrpSpPr>
          <p:cNvPr id="31802" name="组合 61"/>
          <p:cNvGrpSpPr/>
          <p:nvPr/>
        </p:nvGrpSpPr>
        <p:grpSpPr>
          <a:xfrm>
            <a:off x="8102600" y="1470025"/>
            <a:ext cx="2782888" cy="2816225"/>
            <a:chOff x="4795" y="324"/>
            <a:chExt cx="9606" cy="9717"/>
          </a:xfrm>
        </p:grpSpPr>
        <p:grpSp>
          <p:nvGrpSpPr>
            <p:cNvPr id="31803" name="组合 62"/>
            <p:cNvGrpSpPr/>
            <p:nvPr/>
          </p:nvGrpSpPr>
          <p:grpSpPr>
            <a:xfrm>
              <a:off x="4795" y="324"/>
              <a:ext cx="9606" cy="9606"/>
              <a:chOff x="2017569" y="2294999"/>
              <a:chExt cx="2268000" cy="2268001"/>
            </a:xfrm>
          </p:grpSpPr>
          <p:grpSp>
            <p:nvGrpSpPr>
              <p:cNvPr id="31804" name="组合 63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43041" name="椭圆 64"/>
                <p:cNvSpPr/>
                <p:nvPr/>
              </p:nvSpPr>
              <p:spPr>
                <a:xfrm>
                  <a:off x="3176814" y="2273198"/>
                  <a:ext cx="4093048" cy="5178265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1806" name="椭圆 65"/>
                <p:cNvSpPr/>
                <p:nvPr/>
              </p:nvSpPr>
              <p:spPr>
                <a:xfrm>
                  <a:off x="3274879" y="2397193"/>
                  <a:ext cx="3896918" cy="4930275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807" name="圆角矩形 66"/>
              <p:cNvSpPr/>
              <p:nvPr/>
            </p:nvSpPr>
            <p:spPr>
              <a:xfrm rot="16200000">
                <a:off x="2876118" y="3090973"/>
                <a:ext cx="596183" cy="77627"/>
              </a:xfrm>
              <a:prstGeom prst="roundRect">
                <a:avLst>
                  <a:gd name="adj" fmla="val 16667"/>
                </a:avLst>
              </a:prstGeom>
              <a:solidFill>
                <a:srgbClr val="2094CE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08" name="圆角矩形 67"/>
              <p:cNvSpPr/>
              <p:nvPr/>
            </p:nvSpPr>
            <p:spPr>
              <a:xfrm rot="16200000">
                <a:off x="2789471" y="3798385"/>
                <a:ext cx="769479" cy="28463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1809" name="组合 68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6481" y="3302382"/>
                <a:ext cx="462035" cy="53633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1810" name="文本框 71"/>
            <p:cNvSpPr/>
            <p:nvPr/>
          </p:nvSpPr>
          <p:spPr>
            <a:xfrm>
              <a:off x="8423" y="373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1" name="文本框 72"/>
            <p:cNvSpPr/>
            <p:nvPr/>
          </p:nvSpPr>
          <p:spPr>
            <a:xfrm>
              <a:off x="9024" y="8027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2" name="文本框 73"/>
            <p:cNvSpPr/>
            <p:nvPr/>
          </p:nvSpPr>
          <p:spPr>
            <a:xfrm>
              <a:off x="12698" y="4183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3" name="文本框 74"/>
            <p:cNvSpPr/>
            <p:nvPr/>
          </p:nvSpPr>
          <p:spPr>
            <a:xfrm>
              <a:off x="5024" y="418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32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4" name="文本框 75"/>
            <p:cNvSpPr/>
            <p:nvPr/>
          </p:nvSpPr>
          <p:spPr>
            <a:xfrm>
              <a:off x="5529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5" name="文本框 76"/>
            <p:cNvSpPr/>
            <p:nvPr/>
          </p:nvSpPr>
          <p:spPr>
            <a:xfrm>
              <a:off x="6866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6" name="文本框 77"/>
            <p:cNvSpPr/>
            <p:nvPr/>
          </p:nvSpPr>
          <p:spPr>
            <a:xfrm>
              <a:off x="10967" y="7449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7" name="文本框 78"/>
            <p:cNvSpPr/>
            <p:nvPr/>
          </p:nvSpPr>
          <p:spPr>
            <a:xfrm>
              <a:off x="12304" y="5908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8" name="文本框 79"/>
            <p:cNvSpPr/>
            <p:nvPr/>
          </p:nvSpPr>
          <p:spPr>
            <a:xfrm>
              <a:off x="6554" y="1144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19" name="文本框 80"/>
            <p:cNvSpPr/>
            <p:nvPr/>
          </p:nvSpPr>
          <p:spPr>
            <a:xfrm>
              <a:off x="5364" y="2486"/>
              <a:ext cx="2350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20" name="文本框 81"/>
            <p:cNvSpPr/>
            <p:nvPr/>
          </p:nvSpPr>
          <p:spPr>
            <a:xfrm>
              <a:off x="12321" y="2486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31821" name="文本框 82"/>
            <p:cNvSpPr/>
            <p:nvPr/>
          </p:nvSpPr>
          <p:spPr>
            <a:xfrm>
              <a:off x="11257" y="1144"/>
              <a:ext cx="1337" cy="20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sp>
        <p:nvSpPr>
          <p:cNvPr id="31822" name="文本框 83"/>
          <p:cNvSpPr/>
          <p:nvPr/>
        </p:nvSpPr>
        <p:spPr>
          <a:xfrm>
            <a:off x="2609850" y="5430838"/>
            <a:ext cx="996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时半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823" name="文本框 84"/>
          <p:cNvSpPr/>
          <p:nvPr/>
        </p:nvSpPr>
        <p:spPr>
          <a:xfrm>
            <a:off x="5197475" y="5430838"/>
            <a:ext cx="857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824" name="文本框 86"/>
          <p:cNvSpPr/>
          <p:nvPr/>
        </p:nvSpPr>
        <p:spPr>
          <a:xfrm>
            <a:off x="9528175" y="5430838"/>
            <a:ext cx="996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</a:rPr>
              <a:t>时半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1825" name="直接连接符 87"/>
          <p:cNvCxnSpPr/>
          <p:nvPr/>
        </p:nvCxnSpPr>
        <p:spPr>
          <a:xfrm>
            <a:off x="1868488" y="5938838"/>
            <a:ext cx="665162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1826" name="直接连接符 88"/>
          <p:cNvCxnSpPr/>
          <p:nvPr/>
        </p:nvCxnSpPr>
        <p:spPr>
          <a:xfrm>
            <a:off x="5988050" y="5938838"/>
            <a:ext cx="665163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1827" name="直接连接符 89"/>
          <p:cNvCxnSpPr/>
          <p:nvPr/>
        </p:nvCxnSpPr>
        <p:spPr>
          <a:xfrm>
            <a:off x="8902700" y="5938838"/>
            <a:ext cx="66675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1828" name="文本框 90"/>
          <p:cNvSpPr/>
          <p:nvPr/>
        </p:nvSpPr>
        <p:spPr>
          <a:xfrm>
            <a:off x="5969000" y="5345113"/>
            <a:ext cx="5619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半</a:t>
            </a:r>
            <a:endParaRPr lang="zh-CN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829" name="文本框 91"/>
          <p:cNvSpPr/>
          <p:nvPr/>
        </p:nvSpPr>
        <p:spPr>
          <a:xfrm>
            <a:off x="8909050" y="5345113"/>
            <a:ext cx="6953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12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830" name="文本框 92"/>
          <p:cNvSpPr/>
          <p:nvPr/>
        </p:nvSpPr>
        <p:spPr>
          <a:xfrm>
            <a:off x="1955800" y="5356225"/>
            <a:ext cx="49212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</a:rPr>
              <a:t>7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31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 fill="hold"/>
                                        <p:tgtEl>
                                          <p:spTgt spid="31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31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 fill="hold"/>
                                        <p:tgtEl>
                                          <p:spTgt spid="31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 fill="hold"/>
                                        <p:tgtEl>
                                          <p:spTgt spid="31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 fill="hold"/>
                                        <p:tgtEl>
                                          <p:spTgt spid="31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1" grpId="0" animBg="1"/>
      <p:bldP spid="31822" grpId="0" animBg="1"/>
      <p:bldP spid="31823" grpId="0" animBg="1"/>
      <p:bldP spid="31824" grpId="0" animBg="1"/>
      <p:bldP spid="31828" grpId="0" animBg="1"/>
      <p:bldP spid="31829" grpId="0" animBg="1"/>
      <p:bldP spid="318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93"/>
          <p:cNvGrpSpPr/>
          <p:nvPr/>
        </p:nvGrpSpPr>
        <p:grpSpPr>
          <a:xfrm>
            <a:off x="942975" y="1220788"/>
            <a:ext cx="3090863" cy="3089275"/>
            <a:chOff x="1616" y="863"/>
            <a:chExt cx="5004" cy="5004"/>
          </a:xfrm>
        </p:grpSpPr>
        <p:sp>
          <p:nvSpPr>
            <p:cNvPr id="32771" name="椭圆 94"/>
            <p:cNvSpPr/>
            <p:nvPr/>
          </p:nvSpPr>
          <p:spPr>
            <a:xfrm>
              <a:off x="1616" y="863"/>
              <a:ext cx="5004" cy="5004"/>
            </a:xfrm>
            <a:prstGeom prst="ellipse">
              <a:avLst/>
            </a:prstGeom>
            <a:solidFill>
              <a:srgbClr val="F49FAC"/>
            </a:solidFill>
            <a:ln w="12700">
              <a:noFill/>
            </a:ln>
            <a:effectLst>
              <a:outerShdw dist="254000" dir="7200003" sx="99001" sy="99001" algn="tr" rotWithShape="0">
                <a:srgbClr val="000000">
                  <a:alpha val="31000"/>
                </a:srgbClr>
              </a:outerShdw>
            </a:effectLst>
          </p:spPr>
          <p:txBody>
            <a:bodyPr anchor="ctr" anchorCtr="0"/>
            <a:p>
              <a:pPr algn="ctr"/>
              <a:endParaRPr lang="en-US" altLang="en-US" sz="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2772" name="组合 95"/>
            <p:cNvGrpSpPr/>
            <p:nvPr/>
          </p:nvGrpSpPr>
          <p:grpSpPr>
            <a:xfrm>
              <a:off x="1774" y="1021"/>
              <a:ext cx="4690" cy="4705"/>
              <a:chOff x="4795" y="324"/>
              <a:chExt cx="9606" cy="9639"/>
            </a:xfrm>
          </p:grpSpPr>
          <p:grpSp>
            <p:nvGrpSpPr>
              <p:cNvPr id="32773" name="组合 96"/>
              <p:cNvGrpSpPr/>
              <p:nvPr/>
            </p:nvGrpSpPr>
            <p:grpSpPr>
              <a:xfrm>
                <a:off x="4795" y="324"/>
                <a:ext cx="9606" cy="9606"/>
                <a:chOff x="2017569" y="2294999"/>
                <a:chExt cx="2268000" cy="2268001"/>
              </a:xfrm>
            </p:grpSpPr>
            <p:grpSp>
              <p:nvGrpSpPr>
                <p:cNvPr id="32774" name="组合 97"/>
                <p:cNvGrpSpPr/>
                <p:nvPr/>
              </p:nvGrpSpPr>
              <p:grpSpPr>
                <a:xfrm>
                  <a:off x="2017569" y="2294999"/>
                  <a:ext cx="2268000" cy="2268001"/>
                  <a:chOff x="3176814" y="2273198"/>
                  <a:chExt cx="4093048" cy="5177482"/>
                </a:xfrm>
              </p:grpSpPr>
              <p:sp>
                <p:nvSpPr>
                  <p:cNvPr id="32775" name="椭圆 98"/>
                  <p:cNvSpPr/>
                  <p:nvPr/>
                </p:nvSpPr>
                <p:spPr>
                  <a:xfrm>
                    <a:off x="3175747" y="2271935"/>
                    <a:ext cx="4093437" cy="5179020"/>
                  </a:xfrm>
                  <a:prstGeom prst="ellipse">
                    <a:avLst/>
                  </a:prstGeom>
                  <a:solidFill>
                    <a:srgbClr val="DE1A37"/>
                  </a:solidFill>
                  <a:ln w="12700">
                    <a:noFill/>
                  </a:ln>
                  <a:effectLst>
                    <a:outerShdw dist="254000" dir="7200003" sx="99001" sy="99001" algn="tr" rotWithShape="0">
                      <a:srgbClr val="000000">
                        <a:alpha val="31000"/>
                      </a:srgbClr>
                    </a:outerShdw>
                  </a:effectLst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776" name="椭圆 99"/>
                  <p:cNvSpPr/>
                  <p:nvPr/>
                </p:nvSpPr>
                <p:spPr>
                  <a:xfrm>
                    <a:off x="3272195" y="2394029"/>
                    <a:ext cx="3900542" cy="493483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noFill/>
                  </a:ln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5141" name="圆角矩形 100"/>
                <p:cNvSpPr/>
                <p:nvPr/>
              </p:nvSpPr>
              <p:spPr>
                <a:xfrm rot="18600000">
                  <a:off x="3111092" y="3194358"/>
                  <a:ext cx="595776" cy="77057"/>
                </a:xfrm>
                <a:prstGeom prst="roundRect">
                  <a:avLst/>
                </a:prstGeom>
                <a:solidFill>
                  <a:srgbClr val="2094CE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2778" name="圆角矩形 101"/>
                <p:cNvSpPr/>
                <p:nvPr/>
              </p:nvSpPr>
              <p:spPr>
                <a:xfrm rot="16200000">
                  <a:off x="2788503" y="3063118"/>
                  <a:ext cx="769907" cy="2858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779" name="椭圆 104"/>
                <p:cNvSpPr/>
                <p:nvPr/>
              </p:nvSpPr>
              <p:spPr>
                <a:xfrm>
                  <a:off x="3053521" y="3372813"/>
                  <a:ext cx="241114" cy="240051"/>
                </a:xfrm>
                <a:prstGeom prst="ellipse">
                  <a:avLst/>
                </a:prstGeom>
                <a:solidFill>
                  <a:srgbClr val="D9D9D9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780" name="文本框 105"/>
              <p:cNvSpPr/>
              <p:nvPr/>
            </p:nvSpPr>
            <p:spPr>
              <a:xfrm>
                <a:off x="8423" y="373"/>
                <a:ext cx="2350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12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1" name="文本框 106"/>
              <p:cNvSpPr/>
              <p:nvPr/>
            </p:nvSpPr>
            <p:spPr>
              <a:xfrm>
                <a:off x="9024" y="8027"/>
                <a:ext cx="1337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6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2" name="文本框 107"/>
              <p:cNvSpPr/>
              <p:nvPr/>
            </p:nvSpPr>
            <p:spPr>
              <a:xfrm>
                <a:off x="12698" y="4127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3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3" name="文本框 108"/>
              <p:cNvSpPr/>
              <p:nvPr/>
            </p:nvSpPr>
            <p:spPr>
              <a:xfrm>
                <a:off x="5024" y="4128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9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4" name="文本框 109"/>
              <p:cNvSpPr/>
              <p:nvPr/>
            </p:nvSpPr>
            <p:spPr>
              <a:xfrm>
                <a:off x="5529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8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5" name="文本框 110"/>
              <p:cNvSpPr/>
              <p:nvPr/>
            </p:nvSpPr>
            <p:spPr>
              <a:xfrm>
                <a:off x="6866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7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6" name="文本框 111"/>
              <p:cNvSpPr/>
              <p:nvPr/>
            </p:nvSpPr>
            <p:spPr>
              <a:xfrm>
                <a:off x="10967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7" name="文本框 112"/>
              <p:cNvSpPr/>
              <p:nvPr/>
            </p:nvSpPr>
            <p:spPr>
              <a:xfrm>
                <a:off x="12304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8" name="文本框 113"/>
              <p:cNvSpPr/>
              <p:nvPr/>
            </p:nvSpPr>
            <p:spPr>
              <a:xfrm>
                <a:off x="6554" y="1132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89" name="文本框 114"/>
              <p:cNvSpPr/>
              <p:nvPr/>
            </p:nvSpPr>
            <p:spPr>
              <a:xfrm>
                <a:off x="5364" y="2454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90" name="文本框 115"/>
              <p:cNvSpPr/>
              <p:nvPr/>
            </p:nvSpPr>
            <p:spPr>
              <a:xfrm>
                <a:off x="12321" y="2454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791" name="文本框 116"/>
              <p:cNvSpPr/>
              <p:nvPr/>
            </p:nvSpPr>
            <p:spPr>
              <a:xfrm>
                <a:off x="11257" y="1132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</p:grpSp>
      </p:grpSp>
      <p:grpSp>
        <p:nvGrpSpPr>
          <p:cNvPr id="32792" name="组合 117"/>
          <p:cNvGrpSpPr/>
          <p:nvPr/>
        </p:nvGrpSpPr>
        <p:grpSpPr>
          <a:xfrm>
            <a:off x="4560888" y="1220788"/>
            <a:ext cx="3090862" cy="3089275"/>
            <a:chOff x="1616" y="863"/>
            <a:chExt cx="5004" cy="5004"/>
          </a:xfrm>
        </p:grpSpPr>
        <p:sp>
          <p:nvSpPr>
            <p:cNvPr id="32793" name="椭圆 118"/>
            <p:cNvSpPr/>
            <p:nvPr/>
          </p:nvSpPr>
          <p:spPr>
            <a:xfrm>
              <a:off x="1616" y="863"/>
              <a:ext cx="5004" cy="5004"/>
            </a:xfrm>
            <a:prstGeom prst="ellipse">
              <a:avLst/>
            </a:prstGeom>
            <a:solidFill>
              <a:srgbClr val="F49FAC"/>
            </a:solidFill>
            <a:ln w="12700">
              <a:noFill/>
            </a:ln>
            <a:effectLst>
              <a:outerShdw dist="254000" dir="7200003" sx="99001" sy="99001" algn="tr" rotWithShape="0">
                <a:srgbClr val="000000">
                  <a:alpha val="31000"/>
                </a:srgbClr>
              </a:outerShdw>
            </a:effectLst>
          </p:spPr>
          <p:txBody>
            <a:bodyPr anchor="ctr" anchorCtr="0"/>
            <a:p>
              <a:pPr algn="ctr"/>
              <a:endParaRPr lang="en-US" altLang="en-US" sz="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2794" name="组合 119"/>
            <p:cNvGrpSpPr/>
            <p:nvPr/>
          </p:nvGrpSpPr>
          <p:grpSpPr>
            <a:xfrm>
              <a:off x="1774" y="1021"/>
              <a:ext cx="4690" cy="4705"/>
              <a:chOff x="4795" y="324"/>
              <a:chExt cx="9606" cy="9639"/>
            </a:xfrm>
          </p:grpSpPr>
          <p:grpSp>
            <p:nvGrpSpPr>
              <p:cNvPr id="32795" name="组合 120"/>
              <p:cNvGrpSpPr/>
              <p:nvPr/>
            </p:nvGrpSpPr>
            <p:grpSpPr>
              <a:xfrm>
                <a:off x="4795" y="324"/>
                <a:ext cx="9606" cy="9606"/>
                <a:chOff x="2017569" y="2294999"/>
                <a:chExt cx="2268000" cy="2268001"/>
              </a:xfrm>
            </p:grpSpPr>
            <p:grpSp>
              <p:nvGrpSpPr>
                <p:cNvPr id="32796" name="组合 121"/>
                <p:cNvGrpSpPr/>
                <p:nvPr/>
              </p:nvGrpSpPr>
              <p:grpSpPr>
                <a:xfrm>
                  <a:off x="2017569" y="2294999"/>
                  <a:ext cx="2268000" cy="2268001"/>
                  <a:chOff x="3176814" y="2273198"/>
                  <a:chExt cx="4093048" cy="5177482"/>
                </a:xfrm>
              </p:grpSpPr>
              <p:sp>
                <p:nvSpPr>
                  <p:cNvPr id="32797" name="椭圆 122"/>
                  <p:cNvSpPr/>
                  <p:nvPr/>
                </p:nvSpPr>
                <p:spPr>
                  <a:xfrm>
                    <a:off x="3175746" y="2271935"/>
                    <a:ext cx="4093439" cy="5179020"/>
                  </a:xfrm>
                  <a:prstGeom prst="ellipse">
                    <a:avLst/>
                  </a:prstGeom>
                  <a:solidFill>
                    <a:srgbClr val="DE1A37"/>
                  </a:solidFill>
                  <a:ln w="12700">
                    <a:noFill/>
                  </a:ln>
                  <a:effectLst>
                    <a:outerShdw dist="254000" dir="7200003" sx="99001" sy="99001" algn="tr" rotWithShape="0">
                      <a:srgbClr val="000000">
                        <a:alpha val="31000"/>
                      </a:srgbClr>
                    </a:outerShdw>
                  </a:effectLst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798" name="椭圆 123"/>
                  <p:cNvSpPr/>
                  <p:nvPr/>
                </p:nvSpPr>
                <p:spPr>
                  <a:xfrm>
                    <a:off x="3272195" y="2394029"/>
                    <a:ext cx="3900542" cy="493483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noFill/>
                  </a:ln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5120" name="圆角矩形 124"/>
                <p:cNvSpPr/>
                <p:nvPr/>
              </p:nvSpPr>
              <p:spPr>
                <a:xfrm rot="18600000">
                  <a:off x="2676713" y="3682547"/>
                  <a:ext cx="594532" cy="77057"/>
                </a:xfrm>
                <a:prstGeom prst="roundRect">
                  <a:avLst/>
                </a:prstGeom>
                <a:solidFill>
                  <a:srgbClr val="2094CE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6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32800" name="圆角矩形 125"/>
                <p:cNvSpPr/>
                <p:nvPr/>
              </p:nvSpPr>
              <p:spPr>
                <a:xfrm rot="16200000">
                  <a:off x="2788503" y="3063120"/>
                  <a:ext cx="769907" cy="2858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801" name="椭圆 126"/>
                <p:cNvSpPr/>
                <p:nvPr/>
              </p:nvSpPr>
              <p:spPr>
                <a:xfrm>
                  <a:off x="3053521" y="3372813"/>
                  <a:ext cx="241115" cy="240051"/>
                </a:xfrm>
                <a:prstGeom prst="ellipse">
                  <a:avLst/>
                </a:prstGeom>
                <a:solidFill>
                  <a:srgbClr val="D9D9D9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802" name="文本框 127"/>
              <p:cNvSpPr/>
              <p:nvPr/>
            </p:nvSpPr>
            <p:spPr>
              <a:xfrm>
                <a:off x="8423" y="373"/>
                <a:ext cx="2350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12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3" name="文本框 128"/>
              <p:cNvSpPr/>
              <p:nvPr/>
            </p:nvSpPr>
            <p:spPr>
              <a:xfrm>
                <a:off x="9024" y="8027"/>
                <a:ext cx="1337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6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4" name="文本框 129"/>
              <p:cNvSpPr/>
              <p:nvPr/>
            </p:nvSpPr>
            <p:spPr>
              <a:xfrm>
                <a:off x="12698" y="4127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3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5" name="文本框 130"/>
              <p:cNvSpPr/>
              <p:nvPr/>
            </p:nvSpPr>
            <p:spPr>
              <a:xfrm>
                <a:off x="5024" y="4128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9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6" name="文本框 131"/>
              <p:cNvSpPr/>
              <p:nvPr/>
            </p:nvSpPr>
            <p:spPr>
              <a:xfrm>
                <a:off x="5529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8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7" name="文本框 132"/>
              <p:cNvSpPr/>
              <p:nvPr/>
            </p:nvSpPr>
            <p:spPr>
              <a:xfrm>
                <a:off x="6866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7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8" name="文本框 133"/>
              <p:cNvSpPr/>
              <p:nvPr/>
            </p:nvSpPr>
            <p:spPr>
              <a:xfrm>
                <a:off x="10967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09" name="文本框 134"/>
              <p:cNvSpPr/>
              <p:nvPr/>
            </p:nvSpPr>
            <p:spPr>
              <a:xfrm>
                <a:off x="12304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10" name="文本框 135"/>
              <p:cNvSpPr/>
              <p:nvPr/>
            </p:nvSpPr>
            <p:spPr>
              <a:xfrm>
                <a:off x="6554" y="1132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11" name="文本框 136"/>
              <p:cNvSpPr/>
              <p:nvPr/>
            </p:nvSpPr>
            <p:spPr>
              <a:xfrm>
                <a:off x="5364" y="2454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12" name="文本框 137"/>
              <p:cNvSpPr/>
              <p:nvPr/>
            </p:nvSpPr>
            <p:spPr>
              <a:xfrm>
                <a:off x="12321" y="2454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13" name="文本框 138"/>
              <p:cNvSpPr/>
              <p:nvPr/>
            </p:nvSpPr>
            <p:spPr>
              <a:xfrm>
                <a:off x="11257" y="1132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</p:grpSp>
      </p:grpSp>
      <p:grpSp>
        <p:nvGrpSpPr>
          <p:cNvPr id="32814" name="组合 139"/>
          <p:cNvGrpSpPr/>
          <p:nvPr/>
        </p:nvGrpSpPr>
        <p:grpSpPr>
          <a:xfrm>
            <a:off x="8178800" y="1220788"/>
            <a:ext cx="3089275" cy="3089275"/>
            <a:chOff x="1616" y="863"/>
            <a:chExt cx="5004" cy="5004"/>
          </a:xfrm>
        </p:grpSpPr>
        <p:sp>
          <p:nvSpPr>
            <p:cNvPr id="32815" name="椭圆 140"/>
            <p:cNvSpPr/>
            <p:nvPr/>
          </p:nvSpPr>
          <p:spPr>
            <a:xfrm>
              <a:off x="1616" y="863"/>
              <a:ext cx="5004" cy="5004"/>
            </a:xfrm>
            <a:prstGeom prst="ellipse">
              <a:avLst/>
            </a:prstGeom>
            <a:solidFill>
              <a:srgbClr val="F49FAC"/>
            </a:solidFill>
            <a:ln w="12700">
              <a:noFill/>
            </a:ln>
            <a:effectLst>
              <a:outerShdw dist="254000" dir="7200003" sx="99001" sy="99001" algn="tr" rotWithShape="0">
                <a:srgbClr val="000000">
                  <a:alpha val="31000"/>
                </a:srgbClr>
              </a:outerShdw>
            </a:effectLst>
          </p:spPr>
          <p:txBody>
            <a:bodyPr anchor="ctr" anchorCtr="0"/>
            <a:p>
              <a:pPr algn="ctr"/>
              <a:endParaRPr lang="en-US" altLang="en-US" sz="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2816" name="组合 141"/>
            <p:cNvGrpSpPr/>
            <p:nvPr/>
          </p:nvGrpSpPr>
          <p:grpSpPr>
            <a:xfrm>
              <a:off x="1774" y="1021"/>
              <a:ext cx="4690" cy="4705"/>
              <a:chOff x="4795" y="324"/>
              <a:chExt cx="9606" cy="9639"/>
            </a:xfrm>
          </p:grpSpPr>
          <p:grpSp>
            <p:nvGrpSpPr>
              <p:cNvPr id="32817" name="组合 142"/>
              <p:cNvGrpSpPr/>
              <p:nvPr/>
            </p:nvGrpSpPr>
            <p:grpSpPr>
              <a:xfrm>
                <a:off x="4795" y="324"/>
                <a:ext cx="9606" cy="9606"/>
                <a:chOff x="2017569" y="2294999"/>
                <a:chExt cx="2268000" cy="2268001"/>
              </a:xfrm>
            </p:grpSpPr>
            <p:grpSp>
              <p:nvGrpSpPr>
                <p:cNvPr id="32818" name="组合 143"/>
                <p:cNvGrpSpPr/>
                <p:nvPr/>
              </p:nvGrpSpPr>
              <p:grpSpPr>
                <a:xfrm>
                  <a:off x="2017569" y="2294999"/>
                  <a:ext cx="2268000" cy="2268001"/>
                  <a:chOff x="3176814" y="2273198"/>
                  <a:chExt cx="4093048" cy="5177482"/>
                </a:xfrm>
              </p:grpSpPr>
              <p:sp>
                <p:nvSpPr>
                  <p:cNvPr id="32819" name="椭圆 144"/>
                  <p:cNvSpPr/>
                  <p:nvPr/>
                </p:nvSpPr>
                <p:spPr>
                  <a:xfrm>
                    <a:off x="3175817" y="2271935"/>
                    <a:ext cx="4093297" cy="5179020"/>
                  </a:xfrm>
                  <a:prstGeom prst="ellipse">
                    <a:avLst/>
                  </a:prstGeom>
                  <a:solidFill>
                    <a:srgbClr val="DE1A37"/>
                  </a:solidFill>
                  <a:ln w="12700">
                    <a:noFill/>
                  </a:ln>
                  <a:effectLst>
                    <a:outerShdw dist="254000" dir="7200003" sx="99001" sy="99001" algn="tr" rotWithShape="0">
                      <a:srgbClr val="000000">
                        <a:alpha val="31000"/>
                      </a:srgbClr>
                    </a:outerShdw>
                  </a:effectLst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820" name="椭圆 145"/>
                  <p:cNvSpPr/>
                  <p:nvPr/>
                </p:nvSpPr>
                <p:spPr>
                  <a:xfrm>
                    <a:off x="3272314" y="2394029"/>
                    <a:ext cx="3900301" cy="493483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noFill/>
                  </a:ln>
                </p:spPr>
                <p:txBody>
                  <a:bodyPr anchor="ctr" anchorCtr="0"/>
                  <a:p>
                    <a:pPr algn="ctr"/>
                    <a:endParaRPr lang="en-US" altLang="en-US" sz="60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2821" name="圆角矩形 146"/>
                <p:cNvSpPr/>
                <p:nvPr/>
              </p:nvSpPr>
              <p:spPr>
                <a:xfrm rot="-18600000" flipH="1">
                  <a:off x="3024178" y="3699938"/>
                  <a:ext cx="594532" cy="77097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094CE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822" name="圆角矩形 147"/>
                <p:cNvSpPr/>
                <p:nvPr/>
              </p:nvSpPr>
              <p:spPr>
                <a:xfrm rot="16200000">
                  <a:off x="2788515" y="3857273"/>
                  <a:ext cx="769907" cy="27357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823" name="椭圆 148"/>
                <p:cNvSpPr/>
                <p:nvPr/>
              </p:nvSpPr>
              <p:spPr>
                <a:xfrm>
                  <a:off x="3054093" y="3372813"/>
                  <a:ext cx="239994" cy="240051"/>
                </a:xfrm>
                <a:prstGeom prst="ellipse">
                  <a:avLst/>
                </a:prstGeom>
                <a:solidFill>
                  <a:srgbClr val="D9D9D9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824" name="文本框 149"/>
              <p:cNvSpPr/>
              <p:nvPr/>
            </p:nvSpPr>
            <p:spPr>
              <a:xfrm>
                <a:off x="8423" y="373"/>
                <a:ext cx="2350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12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25" name="文本框 150"/>
              <p:cNvSpPr/>
              <p:nvPr/>
            </p:nvSpPr>
            <p:spPr>
              <a:xfrm>
                <a:off x="9024" y="8027"/>
                <a:ext cx="1337" cy="19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6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26" name="文本框 151"/>
              <p:cNvSpPr/>
              <p:nvPr/>
            </p:nvSpPr>
            <p:spPr>
              <a:xfrm>
                <a:off x="12698" y="4127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3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27" name="文本框 152"/>
              <p:cNvSpPr/>
              <p:nvPr/>
            </p:nvSpPr>
            <p:spPr>
              <a:xfrm>
                <a:off x="5024" y="4128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C55A11"/>
                    </a:solidFill>
                    <a:latin typeface="迷你简琥珀" charset="-122"/>
                    <a:ea typeface="迷你简琥珀" charset="-122"/>
                  </a:rPr>
                  <a:t>9</a:t>
                </a:r>
                <a:endParaRPr lang="en-US" altLang="zh-CN" sz="3200">
                  <a:solidFill>
                    <a:srgbClr val="C55A11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28" name="文本框 153"/>
              <p:cNvSpPr/>
              <p:nvPr/>
            </p:nvSpPr>
            <p:spPr>
              <a:xfrm>
                <a:off x="5529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8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29" name="文本框 154"/>
              <p:cNvSpPr/>
              <p:nvPr/>
            </p:nvSpPr>
            <p:spPr>
              <a:xfrm>
                <a:off x="6866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7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0" name="文本框 155"/>
              <p:cNvSpPr/>
              <p:nvPr/>
            </p:nvSpPr>
            <p:spPr>
              <a:xfrm>
                <a:off x="10967" y="7343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1" name="文本框 156"/>
              <p:cNvSpPr/>
              <p:nvPr/>
            </p:nvSpPr>
            <p:spPr>
              <a:xfrm>
                <a:off x="12304" y="5826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2" name="文本框 157"/>
              <p:cNvSpPr/>
              <p:nvPr/>
            </p:nvSpPr>
            <p:spPr>
              <a:xfrm>
                <a:off x="6554" y="1132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3" name="文本框 158"/>
              <p:cNvSpPr/>
              <p:nvPr/>
            </p:nvSpPr>
            <p:spPr>
              <a:xfrm>
                <a:off x="5364" y="2454"/>
                <a:ext cx="2350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4" name="文本框 159"/>
              <p:cNvSpPr/>
              <p:nvPr/>
            </p:nvSpPr>
            <p:spPr>
              <a:xfrm>
                <a:off x="12321" y="2454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32835" name="文本框 160"/>
              <p:cNvSpPr/>
              <p:nvPr/>
            </p:nvSpPr>
            <p:spPr>
              <a:xfrm>
                <a:off x="11257" y="1132"/>
                <a:ext cx="1337" cy="1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</p:grpSp>
      </p:grpSp>
      <p:pic>
        <p:nvPicPr>
          <p:cNvPr id="32836" name="组合 182"/>
          <p:cNvPicPr/>
          <p:nvPr/>
        </p:nvPicPr>
        <p:blipFill>
          <a:blip r:embed="rId1"/>
          <a:stretch>
            <a:fillRect/>
          </a:stretch>
        </p:blipFill>
        <p:spPr>
          <a:xfrm>
            <a:off x="1670050" y="5735638"/>
            <a:ext cx="169545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837" name="组合 183"/>
          <p:cNvPicPr/>
          <p:nvPr/>
        </p:nvPicPr>
        <p:blipFill>
          <a:blip r:embed="rId2"/>
          <a:stretch>
            <a:fillRect/>
          </a:stretch>
        </p:blipFill>
        <p:spPr>
          <a:xfrm>
            <a:off x="5449888" y="5735638"/>
            <a:ext cx="1693862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838" name="组合 187"/>
          <p:cNvPicPr/>
          <p:nvPr/>
        </p:nvPicPr>
        <p:blipFill>
          <a:blip r:embed="rId3"/>
          <a:stretch>
            <a:fillRect/>
          </a:stretch>
        </p:blipFill>
        <p:spPr>
          <a:xfrm>
            <a:off x="9236075" y="5735638"/>
            <a:ext cx="1687513" cy="8540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2839" name="直接连接符 191"/>
          <p:cNvCxnSpPr/>
          <p:nvPr/>
        </p:nvCxnSpPr>
        <p:spPr>
          <a:xfrm>
            <a:off x="2517775" y="4430713"/>
            <a:ext cx="7629525" cy="1404937"/>
          </a:xfrm>
          <a:prstGeom prst="line">
            <a:avLst/>
          </a:prstGeom>
          <a:ln w="63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2840" name="直接连接符 192"/>
          <p:cNvCxnSpPr/>
          <p:nvPr/>
        </p:nvCxnSpPr>
        <p:spPr>
          <a:xfrm flipH="1">
            <a:off x="2584450" y="4384675"/>
            <a:ext cx="3521075" cy="1450975"/>
          </a:xfrm>
          <a:prstGeom prst="line">
            <a:avLst/>
          </a:prstGeom>
          <a:ln w="63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2841" name="直接连接符 193"/>
          <p:cNvCxnSpPr>
            <a:stCxn id="32815" idx="4"/>
          </p:cNvCxnSpPr>
          <p:nvPr/>
        </p:nvCxnSpPr>
        <p:spPr>
          <a:xfrm flipH="1">
            <a:off x="6365875" y="4310063"/>
            <a:ext cx="3357563" cy="1525587"/>
          </a:xfrm>
          <a:prstGeom prst="line">
            <a:avLst/>
          </a:prstGeom>
          <a:ln w="63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32842" name="pencil"/>
          <p:cNvGrpSpPr/>
          <p:nvPr/>
        </p:nvGrpSpPr>
        <p:grpSpPr>
          <a:xfrm flipH="1">
            <a:off x="115888" y="-52387"/>
            <a:ext cx="5149850" cy="1181100"/>
            <a:chOff x="4507111" y="1082775"/>
            <a:chExt cx="4349067" cy="997526"/>
          </a:xfrm>
        </p:grpSpPr>
        <p:sp>
          <p:nvSpPr>
            <p:cNvPr id="32843" name="Freeform 8"/>
            <p:cNvSpPr/>
            <p:nvPr/>
          </p:nvSpPr>
          <p:spPr>
            <a:xfrm rot="5400000">
              <a:off x="4770515" y="933334"/>
              <a:ext cx="799093" cy="1296408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4" name="Freeform 9"/>
            <p:cNvSpPr>
              <a:spLocks noEditPoints="1"/>
            </p:cNvSpPr>
            <p:nvPr/>
          </p:nvSpPr>
          <p:spPr>
            <a:xfrm rot="5400000">
              <a:off x="4758450" y="919927"/>
              <a:ext cx="823226" cy="1325903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5" name="Freeform 10"/>
            <p:cNvSpPr/>
            <p:nvPr/>
          </p:nvSpPr>
          <p:spPr>
            <a:xfrm rot="5400000">
              <a:off x="6792907" y="518414"/>
              <a:ext cx="264130" cy="2387696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6" name="Freeform 11"/>
            <p:cNvSpPr/>
            <p:nvPr/>
          </p:nvSpPr>
          <p:spPr>
            <a:xfrm rot="5400000">
              <a:off x="6792237" y="253614"/>
              <a:ext cx="265470" cy="2387696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7" name="Freeform 12"/>
            <p:cNvSpPr/>
            <p:nvPr/>
          </p:nvSpPr>
          <p:spPr>
            <a:xfrm rot="5400000">
              <a:off x="6854583" y="727572"/>
              <a:ext cx="132736" cy="2374290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8" name="Freeform 13"/>
            <p:cNvSpPr/>
            <p:nvPr/>
          </p:nvSpPr>
          <p:spPr>
            <a:xfrm rot="5400000">
              <a:off x="6854583" y="62556"/>
              <a:ext cx="132736" cy="2374290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9" name="Freeform 14"/>
            <p:cNvSpPr/>
            <p:nvPr/>
          </p:nvSpPr>
          <p:spPr>
            <a:xfrm rot="5400000">
              <a:off x="8250169" y="1407254"/>
              <a:ext cx="864790" cy="347228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0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1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2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3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4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5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6" name="Freeform 21"/>
            <p:cNvSpPr/>
            <p:nvPr/>
          </p:nvSpPr>
          <p:spPr>
            <a:xfrm rot="5400000">
              <a:off x="4575119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2857" name="文本框 209"/>
          <p:cNvSpPr/>
          <p:nvPr/>
        </p:nvSpPr>
        <p:spPr>
          <a:xfrm>
            <a:off x="1368425" y="66675"/>
            <a:ext cx="22415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4800">
                <a:solidFill>
                  <a:srgbClr val="000000"/>
                </a:solidFill>
                <a:latin typeface="微软雅黑" panose="020B0503020204020204" pitchFamily="34" charset="-122"/>
              </a:rPr>
              <a:t>连一连</a:t>
            </a:r>
            <a:endParaRPr lang="zh-CN" altLang="zh-CN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2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 fill="hold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 fill="hold"/>
                                        <p:tgtEl>
                                          <p:spTgt spid="3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 fill="hold"/>
                                        <p:tgtEl>
                                          <p:spTgt spid="3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 fill="hold"/>
                                        <p:tgtEl>
                                          <p:spTgt spid="3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 fill="hold"/>
                                        <p:tgtEl>
                                          <p:spTgt spid="3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 fill="hold"/>
                                        <p:tgtEl>
                                          <p:spTgt spid="3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 fill="hold"/>
                                        <p:tgtEl>
                                          <p:spTgt spid="3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云形标注 6"/>
          <p:cNvSpPr/>
          <p:nvPr/>
        </p:nvSpPr>
        <p:spPr>
          <a:xfrm flipH="1">
            <a:off x="180975" y="1544638"/>
            <a:ext cx="5429250" cy="39179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C000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3795" name="pencil"/>
          <p:cNvGrpSpPr/>
          <p:nvPr/>
        </p:nvGrpSpPr>
        <p:grpSpPr>
          <a:xfrm flipH="1">
            <a:off x="198438" y="23813"/>
            <a:ext cx="5957887" cy="1181100"/>
            <a:chOff x="3824947" y="1082775"/>
            <a:chExt cx="5031231" cy="997526"/>
          </a:xfrm>
        </p:grpSpPr>
        <p:sp>
          <p:nvSpPr>
            <p:cNvPr id="33796" name="Freeform 8"/>
            <p:cNvSpPr/>
            <p:nvPr/>
          </p:nvSpPr>
          <p:spPr>
            <a:xfrm rot="5400000">
              <a:off x="4088320" y="933361"/>
              <a:ext cx="799093" cy="1296350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7" name="Freeform 9"/>
            <p:cNvSpPr>
              <a:spLocks noEditPoints="1"/>
            </p:cNvSpPr>
            <p:nvPr/>
          </p:nvSpPr>
          <p:spPr>
            <a:xfrm rot="5400000">
              <a:off x="4076255" y="919958"/>
              <a:ext cx="823227" cy="132584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8" name="Freeform 10"/>
            <p:cNvSpPr/>
            <p:nvPr/>
          </p:nvSpPr>
          <p:spPr>
            <a:xfrm rot="5400000">
              <a:off x="6483987" y="209460"/>
              <a:ext cx="264130" cy="3005601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9" name="Freeform 11"/>
            <p:cNvSpPr/>
            <p:nvPr/>
          </p:nvSpPr>
          <p:spPr>
            <a:xfrm rot="5400000">
              <a:off x="6483318" y="-55339"/>
              <a:ext cx="265471" cy="3005601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0" name="Freeform 12"/>
            <p:cNvSpPr/>
            <p:nvPr/>
          </p:nvSpPr>
          <p:spPr>
            <a:xfrm rot="5400000">
              <a:off x="6547674" y="420630"/>
              <a:ext cx="132736" cy="2988173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1" name="Freeform 13"/>
            <p:cNvSpPr/>
            <p:nvPr/>
          </p:nvSpPr>
          <p:spPr>
            <a:xfrm rot="5400000">
              <a:off x="6547674" y="-244386"/>
              <a:ext cx="132736" cy="2988173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2" name="Freeform 14"/>
            <p:cNvSpPr/>
            <p:nvPr/>
          </p:nvSpPr>
          <p:spPr>
            <a:xfrm rot="5400000">
              <a:off x="8250176" y="1407261"/>
              <a:ext cx="864791" cy="347212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3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4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5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6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7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8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9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10" name="文本框 99"/>
          <p:cNvSpPr/>
          <p:nvPr/>
        </p:nvSpPr>
        <p:spPr>
          <a:xfrm>
            <a:off x="957263" y="2349500"/>
            <a:ext cx="4208462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</a:rPr>
              <a:t>把这节课学到的知识告诉爸爸妈妈，你学会了什么呢？ </a:t>
            </a:r>
            <a:endParaRPr lang="zh-CN" altLang="en-US" sz="36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3811" name="图片 3" descr="31002361152fe1645b4045a4f4b4bc6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5225" y="1263650"/>
            <a:ext cx="7627938" cy="571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2" name="文本框 4"/>
          <p:cNvSpPr/>
          <p:nvPr/>
        </p:nvSpPr>
        <p:spPr>
          <a:xfrm>
            <a:off x="2051050" y="168275"/>
            <a:ext cx="1606550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4800">
                <a:solidFill>
                  <a:srgbClr val="000000"/>
                </a:solidFill>
                <a:latin typeface="微软雅黑" panose="020B0503020204020204" pitchFamily="34" charset="-122"/>
              </a:rPr>
              <a:t>总结</a:t>
            </a:r>
            <a:endParaRPr lang="zh-CN" altLang="zh-CN" sz="4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 fill="hold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 fill="hold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6" dur="1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1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810" grpId="0" animBg="1"/>
      <p:bldP spid="338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5"/>
          <p:cNvGrpSpPr/>
          <p:nvPr/>
        </p:nvGrpSpPr>
        <p:grpSpPr>
          <a:xfrm>
            <a:off x="1741488" y="552450"/>
            <a:ext cx="9437687" cy="7138988"/>
            <a:chOff x="2742" y="870"/>
            <a:chExt cx="14864" cy="11242"/>
          </a:xfrm>
        </p:grpSpPr>
        <p:pic>
          <p:nvPicPr>
            <p:cNvPr id="34819" name="图片 2" descr="28ab632936407d23f9c86cd81caf968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42" y="870"/>
              <a:ext cx="14865" cy="112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矩形 4"/>
            <p:cNvSpPr/>
            <p:nvPr/>
          </p:nvSpPr>
          <p:spPr>
            <a:xfrm>
              <a:off x="3617" y="1477"/>
              <a:ext cx="6261" cy="5930"/>
            </a:xfrm>
            <a:prstGeom prst="rect">
              <a:avLst/>
            </a:prstGeom>
            <a:solidFill>
              <a:srgbClr val="3A3A3C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821" name="文本框 99"/>
          <p:cNvSpPr/>
          <p:nvPr/>
        </p:nvSpPr>
        <p:spPr>
          <a:xfrm>
            <a:off x="2463800" y="1068388"/>
            <a:ext cx="6992938" cy="177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</a:rPr>
              <a:t>作业设计</a:t>
            </a:r>
            <a:endParaRPr lang="zh-CN" altLang="en-US" sz="3200" b="1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Aft>
                <a:spcPct val="0"/>
              </a:spcAft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</a:rPr>
              <a:t>、小小设计师：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Aft>
                <a:spcPct val="0"/>
              </a:spcAft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</a:rPr>
              <a:t>运用你知道的知识，设计一个你喜欢的钟面。</a:t>
            </a:r>
            <a:endParaRPr lang="zh-CN" altLang="en-US" sz="26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822" name="文本框 3"/>
          <p:cNvSpPr/>
          <p:nvPr/>
        </p:nvSpPr>
        <p:spPr>
          <a:xfrm>
            <a:off x="2463800" y="2749550"/>
            <a:ext cx="6992938" cy="165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spcAft>
                <a:spcPct val="0"/>
              </a:spcAft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</a:rPr>
              <a:t>、积累与应用：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Aft>
                <a:spcPct val="0"/>
              </a:spcAft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</a:rPr>
              <a:t>观察并记录本周日出日落的时间，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Aft>
                <a:spcPct val="0"/>
              </a:spcAft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</a:rPr>
              <a:t>并与同学们交流。</a:t>
            </a:r>
            <a:endParaRPr lang="zh-CN" altLang="en-US" sz="26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4823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0" y="11137900"/>
            <a:ext cx="342900" cy="25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9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8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 descr="0793d71169f982b4a9fa81609e3f104a"/>
          <p:cNvPicPr>
            <a:picLocks noChangeAspect="1"/>
          </p:cNvPicPr>
          <p:nvPr/>
        </p:nvPicPr>
        <p:blipFill>
          <a:blip r:embed="rId1"/>
          <a:srcRect l="10571" r="5688"/>
          <a:stretch>
            <a:fillRect/>
          </a:stretch>
        </p:blipFill>
        <p:spPr>
          <a:xfrm>
            <a:off x="0" y="-7937"/>
            <a:ext cx="12285663" cy="687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" descr="9df90e32a33be3b1494a029f7d07de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325" y="317500"/>
            <a:ext cx="6223000" cy="622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1" descr="93"/>
          <p:cNvPicPr>
            <a:picLocks noChangeAspect="1"/>
          </p:cNvPicPr>
          <p:nvPr/>
        </p:nvPicPr>
        <p:blipFill>
          <a:blip r:embed="rId1"/>
          <a:srcRect t="21881" b="3233"/>
          <a:stretch>
            <a:fillRect/>
          </a:stretch>
        </p:blipFill>
        <p:spPr>
          <a:xfrm>
            <a:off x="-3175" y="-4762"/>
            <a:ext cx="12198350" cy="685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6" descr="7720afce2d2b197a0195850b8fbaa7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533400"/>
            <a:ext cx="2813050" cy="5440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7" descr="d208bf8c251c08bb6aa438afdba47ba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3" y="465138"/>
            <a:ext cx="2925762" cy="262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9" descr="f3a8c52ac4dbbc54775324574644402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4275" y="622300"/>
            <a:ext cx="3287713" cy="526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" descr="7dcdbeed87a0fccce6e3faf5d3390a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8950" y="3184525"/>
            <a:ext cx="3351213" cy="334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" descr="9df90e32a33be3b1494a029f7d07de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9388" y="712788"/>
            <a:ext cx="2128837" cy="212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2" descr="75bcbee5ee98b16d529b7679c8cc5c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9063" y="3716338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1" descr="93"/>
          <p:cNvPicPr>
            <a:picLocks noChangeAspect="1"/>
          </p:cNvPicPr>
          <p:nvPr/>
        </p:nvPicPr>
        <p:blipFill>
          <a:blip r:embed="rId1"/>
          <a:srcRect t="21881" b="3233"/>
          <a:stretch>
            <a:fillRect/>
          </a:stretch>
        </p:blipFill>
        <p:spPr>
          <a:xfrm>
            <a:off x="-3175" y="-4762"/>
            <a:ext cx="12198350" cy="6850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7" name="组合 46"/>
          <p:cNvGrpSpPr/>
          <p:nvPr/>
        </p:nvGrpSpPr>
        <p:grpSpPr>
          <a:xfrm>
            <a:off x="3044825" y="161925"/>
            <a:ext cx="6100763" cy="6100763"/>
            <a:chOff x="2017569" y="2294999"/>
            <a:chExt cx="2268000" cy="2268001"/>
          </a:xfrm>
        </p:grpSpPr>
        <p:grpSp>
          <p:nvGrpSpPr>
            <p:cNvPr id="16388" name="组合 4"/>
            <p:cNvGrpSpPr/>
            <p:nvPr/>
          </p:nvGrpSpPr>
          <p:grpSpPr>
            <a:xfrm>
              <a:off x="2017569" y="2294999"/>
              <a:ext cx="2268000" cy="2268001"/>
              <a:chOff x="3176814" y="2273198"/>
              <a:chExt cx="4093048" cy="5177482"/>
            </a:xfrm>
          </p:grpSpPr>
          <p:sp>
            <p:nvSpPr>
              <p:cNvPr id="12315" name="椭圆 6"/>
              <p:cNvSpPr/>
              <p:nvPr/>
            </p:nvSpPr>
            <p:spPr>
              <a:xfrm>
                <a:off x="3176814" y="2273198"/>
                <a:ext cx="4093048" cy="5177482"/>
              </a:xfrm>
              <a:prstGeom prst="ellipse">
                <a:avLst/>
              </a:prstGeom>
              <a:solidFill>
                <a:srgbClr val="D9D9D9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18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16390" name="椭圆 7"/>
              <p:cNvSpPr/>
              <p:nvPr/>
            </p:nvSpPr>
            <p:spPr>
              <a:xfrm>
                <a:off x="3274800" y="2395798"/>
                <a:ext cx="3898141" cy="4930935"/>
              </a:xfrm>
              <a:prstGeom prst="ellipse">
                <a:avLst/>
              </a:prstGeom>
              <a:solidFill>
                <a:srgbClr val="BFBFBF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6391" name="组合 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929774" y="3302197"/>
              <a:ext cx="346733" cy="3807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92" name="圆角矩形 22"/>
          <p:cNvSpPr/>
          <p:nvPr/>
        </p:nvSpPr>
        <p:spPr>
          <a:xfrm rot="9120000">
            <a:off x="6338888" y="2724150"/>
            <a:ext cx="1306512" cy="207963"/>
          </a:xfrm>
          <a:prstGeom prst="roundRect">
            <a:avLst>
              <a:gd name="adj" fmla="val 16667"/>
            </a:avLst>
          </a:prstGeom>
          <a:solidFill>
            <a:srgbClr val="2094CE"/>
          </a:solidFill>
          <a:ln w="12700">
            <a:noFill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3" name="圆角矩形 23"/>
          <p:cNvSpPr/>
          <p:nvPr/>
        </p:nvSpPr>
        <p:spPr>
          <a:xfrm rot="16200000">
            <a:off x="5332413" y="2049463"/>
            <a:ext cx="1582737" cy="762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12700">
            <a:noFill/>
          </a:ln>
        </p:spPr>
        <p:txBody>
          <a:bodyPr anchor="ctr" anchorCtr="0"/>
          <a:p>
            <a:pPr algn="ctr"/>
            <a:endParaRPr lang="en-US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4" name="文本框 2"/>
          <p:cNvSpPr/>
          <p:nvPr/>
        </p:nvSpPr>
        <p:spPr>
          <a:xfrm>
            <a:off x="5348288" y="193675"/>
            <a:ext cx="149225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12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395" name="文本框 3"/>
          <p:cNvSpPr/>
          <p:nvPr/>
        </p:nvSpPr>
        <p:spPr>
          <a:xfrm>
            <a:off x="5730875" y="5054600"/>
            <a:ext cx="847725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6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396" name="文本框 5"/>
          <p:cNvSpPr/>
          <p:nvPr/>
        </p:nvSpPr>
        <p:spPr>
          <a:xfrm>
            <a:off x="8062913" y="2613025"/>
            <a:ext cx="849312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3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397" name="文本框 11"/>
          <p:cNvSpPr/>
          <p:nvPr/>
        </p:nvSpPr>
        <p:spPr>
          <a:xfrm>
            <a:off x="3190875" y="2613025"/>
            <a:ext cx="8477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9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398" name="文本框 12"/>
          <p:cNvSpPr/>
          <p:nvPr/>
        </p:nvSpPr>
        <p:spPr>
          <a:xfrm>
            <a:off x="3511550" y="3708400"/>
            <a:ext cx="847725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8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399" name="文本框 13"/>
          <p:cNvSpPr/>
          <p:nvPr/>
        </p:nvSpPr>
        <p:spPr>
          <a:xfrm>
            <a:off x="4359275" y="4686300"/>
            <a:ext cx="849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7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0" name="文本框 14"/>
          <p:cNvSpPr/>
          <p:nvPr/>
        </p:nvSpPr>
        <p:spPr>
          <a:xfrm>
            <a:off x="6964363" y="4686300"/>
            <a:ext cx="8493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5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1" name="文本框 15"/>
          <p:cNvSpPr/>
          <p:nvPr/>
        </p:nvSpPr>
        <p:spPr>
          <a:xfrm>
            <a:off x="7813675" y="3708400"/>
            <a:ext cx="847725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4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2" name="文本框 16"/>
          <p:cNvSpPr/>
          <p:nvPr/>
        </p:nvSpPr>
        <p:spPr>
          <a:xfrm>
            <a:off x="4162425" y="682625"/>
            <a:ext cx="14922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11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3" name="文本框 17"/>
          <p:cNvSpPr/>
          <p:nvPr/>
        </p:nvSpPr>
        <p:spPr>
          <a:xfrm>
            <a:off x="3406775" y="1535113"/>
            <a:ext cx="149225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10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4" name="文本框 18"/>
          <p:cNvSpPr/>
          <p:nvPr/>
        </p:nvSpPr>
        <p:spPr>
          <a:xfrm>
            <a:off x="7823200" y="1535113"/>
            <a:ext cx="849313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2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sp>
        <p:nvSpPr>
          <p:cNvPr id="16405" name="文本框 19"/>
          <p:cNvSpPr/>
          <p:nvPr/>
        </p:nvSpPr>
        <p:spPr>
          <a:xfrm>
            <a:off x="7148513" y="682625"/>
            <a:ext cx="8493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7200">
                <a:solidFill>
                  <a:srgbClr val="C55A11"/>
                </a:solidFill>
                <a:latin typeface="迷你简琥珀" charset="-122"/>
                <a:ea typeface="迷你简琥珀" charset="-122"/>
              </a:rPr>
              <a:t>1</a:t>
            </a:r>
            <a:endParaRPr lang="en-US" altLang="zh-CN" sz="7200">
              <a:solidFill>
                <a:srgbClr val="C55A11"/>
              </a:solidFill>
              <a:latin typeface="迷你简琥珀" charset="-122"/>
              <a:ea typeface="迷你简琥珀" charset="-122"/>
            </a:endParaRPr>
          </a:p>
        </p:txBody>
      </p:sp>
      <p:grpSp>
        <p:nvGrpSpPr>
          <p:cNvPr id="16406" name="组合 1"/>
          <p:cNvGrpSpPr/>
          <p:nvPr/>
        </p:nvGrpSpPr>
        <p:grpSpPr>
          <a:xfrm rot="720000">
            <a:off x="4308475" y="581025"/>
            <a:ext cx="3067050" cy="4883150"/>
            <a:chOff x="6786" y="1157"/>
            <a:chExt cx="4832" cy="7690"/>
          </a:xfrm>
        </p:grpSpPr>
        <p:sp>
          <p:nvSpPr>
            <p:cNvPr id="16407" name="Freeform 221932"/>
            <p:cNvSpPr/>
            <p:nvPr/>
          </p:nvSpPr>
          <p:spPr>
            <a:xfrm rot="1680000">
              <a:off x="6786" y="1157"/>
              <a:ext cx="4832" cy="5144"/>
            </a:xfr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8" name="Oval 221942"/>
            <p:cNvSpPr/>
            <p:nvPr/>
          </p:nvSpPr>
          <p:spPr>
            <a:xfrm>
              <a:off x="9753" y="7555"/>
              <a:ext cx="1234" cy="1292"/>
            </a:xfrm>
            <a:prstGeom prst="ellipse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6409" name="直接连接符 24"/>
          <p:cNvCxnSpPr/>
          <p:nvPr/>
        </p:nvCxnSpPr>
        <p:spPr>
          <a:xfrm>
            <a:off x="6149975" y="1449388"/>
            <a:ext cx="32893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410" name="直接连接符 25"/>
          <p:cNvCxnSpPr/>
          <p:nvPr/>
        </p:nvCxnSpPr>
        <p:spPr>
          <a:xfrm>
            <a:off x="7410450" y="2498725"/>
            <a:ext cx="2106613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411" name="文本框 68"/>
          <p:cNvSpPr/>
          <p:nvPr/>
        </p:nvSpPr>
        <p:spPr>
          <a:xfrm>
            <a:off x="9517063" y="1065213"/>
            <a:ext cx="13398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分针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12" name="文本框 26"/>
          <p:cNvSpPr/>
          <p:nvPr/>
        </p:nvSpPr>
        <p:spPr>
          <a:xfrm>
            <a:off x="9517063" y="2114550"/>
            <a:ext cx="13398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时针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fill="hold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 fill="hold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 fill="hold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 fill="hold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 fill="hold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 fill="hold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 fill="hold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 fill="hold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 fill="hold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 fill="hold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 fill="hold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 fill="hold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5" grpId="0" animBg="1"/>
      <p:bldP spid="16411" grpId="0" animBg="1"/>
      <p:bldP spid="164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1" descr="93"/>
          <p:cNvPicPr>
            <a:picLocks noChangeAspect="1"/>
          </p:cNvPicPr>
          <p:nvPr/>
        </p:nvPicPr>
        <p:blipFill>
          <a:blip r:embed="rId1"/>
          <a:srcRect t="21881" b="3233"/>
          <a:stretch>
            <a:fillRect/>
          </a:stretch>
        </p:blipFill>
        <p:spPr>
          <a:xfrm>
            <a:off x="-60325" y="3175"/>
            <a:ext cx="12244388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20" descr="d208bf8c251c08bb6aa438afdba47ba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38" y="989013"/>
            <a:ext cx="5589587" cy="501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27"/>
          <p:cNvSpPr/>
          <p:nvPr/>
        </p:nvSpPr>
        <p:spPr>
          <a:xfrm>
            <a:off x="5991225" y="2605088"/>
            <a:ext cx="5375275" cy="1398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3500">
                <a:solidFill>
                  <a:srgbClr val="000000"/>
                </a:solidFill>
                <a:latin typeface="微软雅黑" panose="020B0503020204020204" pitchFamily="34" charset="-122"/>
              </a:rPr>
              <a:t>下面请欣赏一段视频：</a:t>
            </a:r>
            <a:endParaRPr lang="zh-CN" altLang="zh-CN" sz="35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zh-CN" sz="5000" b="1">
                <a:solidFill>
                  <a:srgbClr val="000000"/>
                </a:solidFill>
                <a:latin typeface="微软雅黑" panose="020B0503020204020204" pitchFamily="34" charset="-122"/>
              </a:rPr>
              <a:t>动画钟的自我介绍</a:t>
            </a:r>
            <a:endParaRPr lang="zh-CN" altLang="zh-CN" sz="5000" b="1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钟表的认识-钟表的认识儿童学习-钟表的认识儿童知识-儿歌网_标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indefinite" fill="hold"/>
                                        <p:tgtEl>
                                          <p:spTgt spid="184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84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67"/>
          <p:cNvSpPr/>
          <p:nvPr/>
        </p:nvSpPr>
        <p:spPr>
          <a:xfrm>
            <a:off x="5175250" y="4657725"/>
            <a:ext cx="6635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钟面上有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</a:rPr>
              <a:t>12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个数字，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</a:rPr>
              <a:t>12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个大格，还有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</a:rPr>
              <a:t>时针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和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</a:rPr>
              <a:t>分针</a:t>
            </a: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9459" name="图片 71" descr="042fcc60e0aef19c37aa383a48b671e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96900" y="207963"/>
            <a:ext cx="6694488" cy="6991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0" name="组合 1"/>
          <p:cNvGrpSpPr/>
          <p:nvPr/>
        </p:nvGrpSpPr>
        <p:grpSpPr>
          <a:xfrm>
            <a:off x="6532563" y="115888"/>
            <a:ext cx="3843337" cy="3843337"/>
            <a:chOff x="4795" y="342"/>
            <a:chExt cx="9606" cy="9606"/>
          </a:xfrm>
        </p:grpSpPr>
        <p:grpSp>
          <p:nvGrpSpPr>
            <p:cNvPr id="19461" name="组合 20"/>
            <p:cNvGrpSpPr/>
            <p:nvPr/>
          </p:nvGrpSpPr>
          <p:grpSpPr>
            <a:xfrm>
              <a:off x="4795" y="342"/>
              <a:ext cx="9606" cy="9606"/>
              <a:chOff x="4795" y="342"/>
              <a:chExt cx="9606" cy="9606"/>
            </a:xfrm>
          </p:grpSpPr>
          <p:grpSp>
            <p:nvGrpSpPr>
              <p:cNvPr id="19462" name="组合 4"/>
              <p:cNvGrpSpPr/>
              <p:nvPr/>
            </p:nvGrpSpPr>
            <p:grpSpPr>
              <a:xfrm>
                <a:off x="4795" y="342"/>
                <a:ext cx="9606" cy="9606"/>
                <a:chOff x="3176814" y="2273198"/>
                <a:chExt cx="4093048" cy="5177482"/>
              </a:xfrm>
            </p:grpSpPr>
            <p:sp>
              <p:nvSpPr>
                <p:cNvPr id="18454" name="椭圆 6"/>
                <p:cNvSpPr/>
                <p:nvPr/>
              </p:nvSpPr>
              <p:spPr>
                <a:xfrm>
                  <a:off x="3176814" y="2273198"/>
                  <a:ext cx="4093048" cy="517748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9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19464" name="椭圆 7"/>
                <p:cNvSpPr/>
                <p:nvPr/>
              </p:nvSpPr>
              <p:spPr>
                <a:xfrm>
                  <a:off x="3274871" y="2397235"/>
                  <a:ext cx="3896933" cy="4929408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9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465" name="文本框 2"/>
              <p:cNvSpPr/>
              <p:nvPr/>
            </p:nvSpPr>
            <p:spPr>
              <a:xfrm>
                <a:off x="8423" y="373"/>
                <a:ext cx="2350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12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66" name="文本框 3"/>
              <p:cNvSpPr/>
              <p:nvPr/>
            </p:nvSpPr>
            <p:spPr>
              <a:xfrm>
                <a:off x="9024" y="8027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6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67" name="文本框 5"/>
              <p:cNvSpPr/>
              <p:nvPr/>
            </p:nvSpPr>
            <p:spPr>
              <a:xfrm>
                <a:off x="12698" y="4183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3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68" name="文本框 11"/>
              <p:cNvSpPr/>
              <p:nvPr/>
            </p:nvSpPr>
            <p:spPr>
              <a:xfrm>
                <a:off x="5024" y="4184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9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69" name="文本框 12"/>
              <p:cNvSpPr/>
              <p:nvPr/>
            </p:nvSpPr>
            <p:spPr>
              <a:xfrm>
                <a:off x="5529" y="5908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8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0" name="文本框 13"/>
              <p:cNvSpPr/>
              <p:nvPr/>
            </p:nvSpPr>
            <p:spPr>
              <a:xfrm>
                <a:off x="6866" y="7449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7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1" name="文本框 14"/>
              <p:cNvSpPr/>
              <p:nvPr/>
            </p:nvSpPr>
            <p:spPr>
              <a:xfrm>
                <a:off x="10967" y="7449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5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2" name="文本框 15"/>
              <p:cNvSpPr/>
              <p:nvPr/>
            </p:nvSpPr>
            <p:spPr>
              <a:xfrm>
                <a:off x="12304" y="5908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4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3" name="文本框 16"/>
              <p:cNvSpPr/>
              <p:nvPr/>
            </p:nvSpPr>
            <p:spPr>
              <a:xfrm>
                <a:off x="6554" y="1144"/>
                <a:ext cx="2350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11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4" name="文本框 17"/>
              <p:cNvSpPr/>
              <p:nvPr/>
            </p:nvSpPr>
            <p:spPr>
              <a:xfrm>
                <a:off x="5364" y="2486"/>
                <a:ext cx="2350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10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5" name="文本框 18"/>
              <p:cNvSpPr/>
              <p:nvPr/>
            </p:nvSpPr>
            <p:spPr>
              <a:xfrm>
                <a:off x="12321" y="2486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2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  <p:sp>
            <p:nvSpPr>
              <p:cNvPr id="19476" name="文本框 19"/>
              <p:cNvSpPr/>
              <p:nvPr/>
            </p:nvSpPr>
            <p:spPr>
              <a:xfrm>
                <a:off x="11257" y="1144"/>
                <a:ext cx="1337" cy="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 typeface="Arial" panose="020B0604020202020204" pitchFamily="34" charset="0"/>
                  <a:buChar char="●"/>
                  <a:defRPr kumimoji="0" sz="18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l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●"/>
                  <a:tabLst>
                    <a:tab pos="1609725" algn=""/>
                  </a:tabLst>
                  <a:defRPr kumimoji="0" sz="16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Wingdings" panose="05000000000000000000" pitchFamily="2" charset="2"/>
                  <a:buChar char=""/>
                  <a:tabLst>
                    <a:tab pos="1609725" algn="l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609725" algn=""/>
                  </a:tabLst>
                  <a:defRPr kumimoji="0" sz="1400" u="none" kern="1200" spc="150" baseline="0">
                    <a:solidFill>
                      <a:srgbClr val="595959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Aft>
                    <a:spcPct val="0"/>
                  </a:spcAft>
                  <a:buNone/>
                </a:pPr>
                <a:r>
                  <a:rPr lang="en-US" altLang="zh-CN" sz="4400">
                    <a:solidFill>
                      <a:srgbClr val="000000"/>
                    </a:solidFill>
                    <a:latin typeface="迷你简琥珀" charset="-122"/>
                    <a:ea typeface="迷你简琥珀" charset="-122"/>
                  </a:rPr>
                  <a:t>1</a:t>
                </a:r>
                <a:endParaRPr lang="en-US" altLang="zh-CN" sz="4400">
                  <a:solidFill>
                    <a:srgbClr val="000000"/>
                  </a:solidFill>
                  <a:latin typeface="迷你简琥珀" charset="-122"/>
                  <a:ea typeface="迷你简琥珀" charset="-122"/>
                </a:endParaRPr>
              </a:p>
            </p:txBody>
          </p:sp>
        </p:grpSp>
        <p:sp>
          <p:nvSpPr>
            <p:cNvPr id="19477" name="圆角矩形 35"/>
            <p:cNvSpPr/>
            <p:nvPr/>
          </p:nvSpPr>
          <p:spPr>
            <a:xfrm rot="5400000">
              <a:off x="8392" y="3855"/>
              <a:ext cx="2524" cy="329"/>
            </a:xfrm>
            <a:prstGeom prst="roundRect">
              <a:avLst>
                <a:gd name="adj" fmla="val 16667"/>
              </a:avLst>
            </a:prstGeom>
            <a:solidFill>
              <a:srgbClr val="2094CE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78" name="圆角矩形 36"/>
            <p:cNvSpPr/>
            <p:nvPr/>
          </p:nvSpPr>
          <p:spPr>
            <a:xfrm rot="16200000">
              <a:off x="8020" y="3596"/>
              <a:ext cx="3262" cy="119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en-US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19479" name="组合 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534" y="4608"/>
              <a:ext cx="1691" cy="193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21"/>
          <p:cNvGrpSpPr/>
          <p:nvPr/>
        </p:nvGrpSpPr>
        <p:grpSpPr>
          <a:xfrm>
            <a:off x="5621338" y="873125"/>
            <a:ext cx="5659437" cy="5657850"/>
            <a:chOff x="8330" y="324"/>
            <a:chExt cx="9606" cy="9606"/>
          </a:xfrm>
        </p:grpSpPr>
        <p:grpSp>
          <p:nvGrpSpPr>
            <p:cNvPr id="20483" name="组合 46"/>
            <p:cNvGrpSpPr/>
            <p:nvPr/>
          </p:nvGrpSpPr>
          <p:grpSpPr>
            <a:xfrm>
              <a:off x="8330" y="324"/>
              <a:ext cx="9606" cy="9606"/>
              <a:chOff x="2017569" y="2294999"/>
              <a:chExt cx="2268000" cy="2268001"/>
            </a:xfrm>
          </p:grpSpPr>
          <p:grpSp>
            <p:nvGrpSpPr>
              <p:cNvPr id="20484" name="组合 4"/>
              <p:cNvGrpSpPr/>
              <p:nvPr/>
            </p:nvGrpSpPr>
            <p:grpSpPr>
              <a:xfrm>
                <a:off x="2017569" y="2294999"/>
                <a:ext cx="2268000" cy="2268001"/>
                <a:chOff x="3176814" y="2273198"/>
                <a:chExt cx="4093048" cy="5177482"/>
              </a:xfrm>
            </p:grpSpPr>
            <p:sp>
              <p:nvSpPr>
                <p:cNvPr id="20517" name="椭圆 6"/>
                <p:cNvSpPr/>
                <p:nvPr/>
              </p:nvSpPr>
              <p:spPr>
                <a:xfrm>
                  <a:off x="3176814" y="2273198"/>
                  <a:ext cx="4093048" cy="5177482"/>
                </a:xfrm>
                <a:prstGeom prst="ellipse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en-US" altLang="en-US" sz="1400" b="0" i="0" u="none" strike="noStrike" kern="1200" cap="none" spc="0" normalizeH="0" baseline="0" noProof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/>
                    <a:sym typeface="Wingdings" panose="05000000000000000000"/>
                  </a:endParaRPr>
                </a:p>
              </p:txBody>
            </p:sp>
            <p:sp>
              <p:nvSpPr>
                <p:cNvPr id="20486" name="椭圆 7"/>
                <p:cNvSpPr/>
                <p:nvPr/>
              </p:nvSpPr>
              <p:spPr>
                <a:xfrm>
                  <a:off x="3274404" y="2396679"/>
                  <a:ext cx="3897868" cy="4930520"/>
                </a:xfrm>
                <a:prstGeom prst="ellipse">
                  <a:avLst/>
                </a:prstGeom>
                <a:solidFill>
                  <a:srgbClr val="BFBFBF"/>
                </a:solidFill>
                <a:ln w="12700">
                  <a:noFill/>
                </a:ln>
              </p:spPr>
              <p:txBody>
                <a:bodyPr anchor="ctr" anchorCtr="0"/>
                <a:p>
                  <a:pPr algn="ctr"/>
                  <a:endParaRPr lang="en-US" altLang="en-US" sz="14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514" name="圆角矩形 35"/>
              <p:cNvSpPr/>
              <p:nvPr/>
            </p:nvSpPr>
            <p:spPr>
              <a:xfrm rot="18600000">
                <a:off x="2676573" y="3682283"/>
                <a:ext cx="595637" cy="77615"/>
              </a:xfrm>
              <a:prstGeom prst="roundRect">
                <a:avLst/>
              </a:prstGeom>
              <a:solidFill>
                <a:srgbClr val="2094C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en-US" altLang="en-US" sz="1400" b="0" i="0" u="none" strike="noStrike" kern="1200" cap="none" spc="0" normalizeH="0" baseline="0" noProof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/>
                  <a:sym typeface="Wingdings" panose="05000000000000000000"/>
                </a:endParaRPr>
              </a:p>
            </p:txBody>
          </p:sp>
          <p:sp>
            <p:nvSpPr>
              <p:cNvPr id="20488" name="圆角矩形 36"/>
              <p:cNvSpPr/>
              <p:nvPr/>
            </p:nvSpPr>
            <p:spPr>
              <a:xfrm rot="16200000">
                <a:off x="2789152" y="3063731"/>
                <a:ext cx="769364" cy="28629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noFill/>
              </a:ln>
            </p:spPr>
            <p:txBody>
              <a:bodyPr anchor="ctr" anchorCtr="0"/>
              <a:p>
                <a:pPr algn="ctr"/>
                <a:endParaRPr lang="en-US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0489" name="组合 8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48002" y="3303661"/>
                <a:ext cx="351785" cy="388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0490" name="文本框 2"/>
            <p:cNvSpPr/>
            <p:nvPr/>
          </p:nvSpPr>
          <p:spPr>
            <a:xfrm>
              <a:off x="11958" y="373"/>
              <a:ext cx="2350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12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1" name="文本框 3"/>
            <p:cNvSpPr/>
            <p:nvPr/>
          </p:nvSpPr>
          <p:spPr>
            <a:xfrm>
              <a:off x="12559" y="8027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6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2" name="文本框 5"/>
            <p:cNvSpPr/>
            <p:nvPr/>
          </p:nvSpPr>
          <p:spPr>
            <a:xfrm>
              <a:off x="16233" y="4183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3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3" name="文本框 11"/>
            <p:cNvSpPr/>
            <p:nvPr/>
          </p:nvSpPr>
          <p:spPr>
            <a:xfrm>
              <a:off x="8559" y="4184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C55A11"/>
                  </a:solidFill>
                  <a:latin typeface="迷你简琥珀" charset="-122"/>
                  <a:ea typeface="迷你简琥珀" charset="-122"/>
                </a:rPr>
                <a:t>9</a:t>
              </a:r>
              <a:endParaRPr lang="en-US" altLang="zh-CN" sz="6000">
                <a:solidFill>
                  <a:srgbClr val="C55A11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4" name="文本框 12"/>
            <p:cNvSpPr/>
            <p:nvPr/>
          </p:nvSpPr>
          <p:spPr>
            <a:xfrm>
              <a:off x="9064" y="5908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8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5" name="文本框 13"/>
            <p:cNvSpPr/>
            <p:nvPr/>
          </p:nvSpPr>
          <p:spPr>
            <a:xfrm>
              <a:off x="10401" y="7449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7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6" name="文本框 14"/>
            <p:cNvSpPr/>
            <p:nvPr/>
          </p:nvSpPr>
          <p:spPr>
            <a:xfrm>
              <a:off x="14502" y="7449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5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7" name="文本框 15"/>
            <p:cNvSpPr/>
            <p:nvPr/>
          </p:nvSpPr>
          <p:spPr>
            <a:xfrm>
              <a:off x="15839" y="5908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4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8" name="文本框 16"/>
            <p:cNvSpPr/>
            <p:nvPr/>
          </p:nvSpPr>
          <p:spPr>
            <a:xfrm>
              <a:off x="10089" y="1144"/>
              <a:ext cx="2350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11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499" name="文本框 17"/>
            <p:cNvSpPr/>
            <p:nvPr/>
          </p:nvSpPr>
          <p:spPr>
            <a:xfrm>
              <a:off x="8899" y="2486"/>
              <a:ext cx="2350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10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500" name="文本框 18"/>
            <p:cNvSpPr/>
            <p:nvPr/>
          </p:nvSpPr>
          <p:spPr>
            <a:xfrm>
              <a:off x="15856" y="2486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2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  <p:sp>
          <p:nvSpPr>
            <p:cNvPr id="20501" name="文本框 19"/>
            <p:cNvSpPr/>
            <p:nvPr/>
          </p:nvSpPr>
          <p:spPr>
            <a:xfrm>
              <a:off x="14792" y="1144"/>
              <a:ext cx="1337" cy="1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 typeface="Arial" panose="020B0604020202020204" pitchFamily="34" charset="0"/>
                <a:buChar char="●"/>
                <a:defRPr kumimoji="0" sz="18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l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●"/>
                <a:tabLst>
                  <a:tab pos="1609725" algn=""/>
                </a:tabLst>
                <a:defRPr kumimoji="0" sz="16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Wingdings" panose="05000000000000000000" pitchFamily="2" charset="2"/>
                <a:buChar char=""/>
                <a:tabLst>
                  <a:tab pos="1609725" algn="l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609725" algn=""/>
                </a:tabLst>
                <a:defRPr kumimoji="0" sz="1400" u="none" kern="1200" spc="150" baseline="0">
                  <a:solidFill>
                    <a:srgbClr val="595959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Aft>
                  <a:spcPct val="0"/>
                </a:spcAft>
                <a:buNone/>
              </a:pPr>
              <a:r>
                <a:rPr lang="en-US" altLang="zh-CN" sz="6000">
                  <a:solidFill>
                    <a:srgbClr val="000000"/>
                  </a:solidFill>
                  <a:latin typeface="迷你简琥珀" charset="-122"/>
                  <a:ea typeface="迷你简琥珀" charset="-122"/>
                </a:rPr>
                <a:t>1</a:t>
              </a:r>
              <a:endParaRPr lang="en-US" altLang="zh-CN" sz="6000">
                <a:solidFill>
                  <a:srgbClr val="000000"/>
                </a:solidFill>
                <a:latin typeface="迷你简琥珀" charset="-122"/>
                <a:ea typeface="迷你简琥珀" charset="-122"/>
              </a:endParaRPr>
            </a:p>
          </p:txBody>
        </p:sp>
      </p:grpSp>
      <p:pic>
        <p:nvPicPr>
          <p:cNvPr id="20502" name="图片 20" descr="b9fc7726f8d9771cebe39cedfe565dd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2225"/>
            <a:ext cx="4410075" cy="5511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03" name="pencil"/>
          <p:cNvGrpSpPr/>
          <p:nvPr/>
        </p:nvGrpSpPr>
        <p:grpSpPr>
          <a:xfrm flipH="1">
            <a:off x="131763" y="49213"/>
            <a:ext cx="5976937" cy="1181100"/>
            <a:chOff x="3824947" y="1082775"/>
            <a:chExt cx="5047051" cy="997526"/>
          </a:xfrm>
        </p:grpSpPr>
        <p:sp>
          <p:nvSpPr>
            <p:cNvPr id="20504" name="Freeform 8"/>
            <p:cNvSpPr/>
            <p:nvPr/>
          </p:nvSpPr>
          <p:spPr>
            <a:xfrm rot="5400000">
              <a:off x="4088286" y="933397"/>
              <a:ext cx="799093" cy="129628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5" name="Freeform 9"/>
            <p:cNvSpPr>
              <a:spLocks noEditPoints="1"/>
            </p:cNvSpPr>
            <p:nvPr/>
          </p:nvSpPr>
          <p:spPr>
            <a:xfrm rot="5400000">
              <a:off x="4076220" y="919993"/>
              <a:ext cx="823227" cy="1325772"/>
            </a:xfrm>
            <a:solidFill>
              <a:srgbClr val="BBEAD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6" name="Freeform 10"/>
            <p:cNvSpPr/>
            <p:nvPr/>
          </p:nvSpPr>
          <p:spPr>
            <a:xfrm rot="5400000">
              <a:off x="6483840" y="209541"/>
              <a:ext cx="264130" cy="3005442"/>
            </a:xfrm>
            <a:solidFill>
              <a:srgbClr val="FFD699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7" name="Freeform 11"/>
            <p:cNvSpPr/>
            <p:nvPr/>
          </p:nvSpPr>
          <p:spPr>
            <a:xfrm rot="5400000">
              <a:off x="6483169" y="-55259"/>
              <a:ext cx="265471" cy="3005442"/>
            </a:xfrm>
            <a:solidFill>
              <a:srgbClr val="FFE3BB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8" name="Freeform 12"/>
            <p:cNvSpPr/>
            <p:nvPr/>
          </p:nvSpPr>
          <p:spPr>
            <a:xfrm rot="5400000">
              <a:off x="6547527" y="420709"/>
              <a:ext cx="132736" cy="2988015"/>
            </a:xfrm>
            <a:solidFill>
              <a:srgbClr val="FFBA55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9" name="Freeform 13"/>
            <p:cNvSpPr/>
            <p:nvPr/>
          </p:nvSpPr>
          <p:spPr>
            <a:xfrm rot="5400000">
              <a:off x="6547527" y="-244307"/>
              <a:ext cx="132736" cy="2988015"/>
            </a:xfrm>
            <a:solidFill>
              <a:srgbClr val="FFF1DD"/>
            </a:solidFill>
            <a:ln w="25400" cap="rnd" cmpd="sng">
              <a:solidFill>
                <a:srgbClr val="FFBA55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0" name="Freeform 14"/>
            <p:cNvSpPr/>
            <p:nvPr/>
          </p:nvSpPr>
          <p:spPr>
            <a:xfrm rot="5400000">
              <a:off x="8257962" y="1399227"/>
              <a:ext cx="864791" cy="363280"/>
            </a:xfrm>
            <a:solidFill>
              <a:srgbClr val="F49FAC"/>
            </a:solidFill>
            <a:ln w="25400" cap="flat" cmpd="sng">
              <a:solidFill>
                <a:srgbClr val="EC5F7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1" name="Freeform 15"/>
            <p:cNvSpPr/>
            <p:nvPr/>
          </p:nvSpPr>
          <p:spPr>
            <a:xfrm rot="5400000">
              <a:off x="7691947" y="1509892"/>
              <a:ext cx="968506" cy="143281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2" name="Freeform 16"/>
            <p:cNvSpPr>
              <a:spLocks noEditPoints="1"/>
            </p:cNvSpPr>
            <p:nvPr/>
          </p:nvSpPr>
          <p:spPr>
            <a:xfrm rot="5400000">
              <a:off x="7677437" y="1495382"/>
              <a:ext cx="997525" cy="172300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3" name="Freeform 17"/>
            <p:cNvSpPr/>
            <p:nvPr/>
          </p:nvSpPr>
          <p:spPr>
            <a:xfrm rot="5400000">
              <a:off x="7944049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Freeform 18"/>
            <p:cNvSpPr>
              <a:spLocks noEditPoints="1"/>
            </p:cNvSpPr>
            <p:nvPr/>
          </p:nvSpPr>
          <p:spPr>
            <a:xfrm rot="5400000">
              <a:off x="7929539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5" name="Freeform 19"/>
            <p:cNvSpPr/>
            <p:nvPr/>
          </p:nvSpPr>
          <p:spPr>
            <a:xfrm rot="5400000">
              <a:off x="7818905" y="1508078"/>
              <a:ext cx="968506" cy="146909"/>
            </a:xfrm>
            <a:solidFill>
              <a:srgbClr val="AFAB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6" name="Freeform 20"/>
            <p:cNvSpPr>
              <a:spLocks noEditPoints="1"/>
            </p:cNvSpPr>
            <p:nvPr/>
          </p:nvSpPr>
          <p:spPr>
            <a:xfrm rot="5400000">
              <a:off x="7804395" y="1493570"/>
              <a:ext cx="997525" cy="175928"/>
            </a:xfr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" name="Freeform 21"/>
            <p:cNvSpPr/>
            <p:nvPr/>
          </p:nvSpPr>
          <p:spPr>
            <a:xfrm rot="5400000">
              <a:off x="3892955" y="1386563"/>
              <a:ext cx="257543" cy="393569"/>
            </a:xfrm>
            <a:solidFill>
              <a:srgbClr val="3B3838"/>
            </a:solidFill>
            <a:ln w="19050" cap="flat" cmpd="sng">
              <a:solidFill>
                <a:srgbClr val="3B383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18" name="文本框 67"/>
          <p:cNvSpPr/>
          <p:nvPr/>
        </p:nvSpPr>
        <p:spPr>
          <a:xfrm>
            <a:off x="984250" y="250825"/>
            <a:ext cx="36083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sz="18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"/>
              </a:tabLst>
              <a:defRPr kumimoji="0" sz="16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kumimoji="0" sz="1400" u="none" kern="1200" spc="150" baseline="0">
                <a:solidFill>
                  <a:srgbClr val="59595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4400">
                <a:solidFill>
                  <a:srgbClr val="000000"/>
                </a:solidFill>
                <a:latin typeface="微软雅黑" panose="020B0503020204020204" pitchFamily="34" charset="-122"/>
              </a:rPr>
              <a:t>认钟面看时间</a:t>
            </a:r>
            <a:endParaRPr lang="zh-CN" altLang="en-US" sz="4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8" grpId="3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ppt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WPS 演示</Application>
  <PresentationFormat/>
  <Paragraphs>595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迷你简琥珀</vt:lpstr>
      <vt:lpstr>方正卡通简体</vt:lpstr>
      <vt:lpstr>Calibri Light</vt:lpstr>
      <vt:lpstr>Arial</vt:lpstr>
      <vt:lpstr>Wingdings</vt:lpstr>
      <vt:lpstr>Arial Unicode MS</vt:lpstr>
      <vt:lpstr>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2021-04-25T05:01:52Z</cp:lastPrinted>
  <dcterms:created xsi:type="dcterms:W3CDTF">2021-04-25T05:01:52Z</dcterms:created>
  <dcterms:modified xsi:type="dcterms:W3CDTF">2021-11-08T05:21:55Z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4DFAA7A695F545C99301E0BDEA3F5DF1</vt:lpwstr>
  </property>
  <property fmtid="{D5CDD505-2E9C-101B-9397-08002B2CF9AE}" pid="7" name="KSOProductBuildVer">
    <vt:lpwstr>2052-11.1.0.11045</vt:lpwstr>
  </property>
</Properties>
</file>